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9" r:id="rId1"/>
  </p:sldMasterIdLst>
  <p:notesMasterIdLst>
    <p:notesMasterId r:id="rId41"/>
  </p:notesMasterIdLst>
  <p:handoutMasterIdLst>
    <p:handoutMasterId r:id="rId42"/>
  </p:handoutMasterIdLst>
  <p:sldIdLst>
    <p:sldId id="257" r:id="rId2"/>
    <p:sldId id="362" r:id="rId3"/>
    <p:sldId id="406" r:id="rId4"/>
    <p:sldId id="370" r:id="rId5"/>
    <p:sldId id="360" r:id="rId6"/>
    <p:sldId id="430" r:id="rId7"/>
    <p:sldId id="429" r:id="rId8"/>
    <p:sldId id="403" r:id="rId9"/>
    <p:sldId id="415" r:id="rId10"/>
    <p:sldId id="416" r:id="rId11"/>
    <p:sldId id="417" r:id="rId12"/>
    <p:sldId id="317" r:id="rId13"/>
    <p:sldId id="400" r:id="rId14"/>
    <p:sldId id="397" r:id="rId15"/>
    <p:sldId id="313" r:id="rId16"/>
    <p:sldId id="399" r:id="rId17"/>
    <p:sldId id="268" r:id="rId18"/>
    <p:sldId id="414" r:id="rId19"/>
    <p:sldId id="405" r:id="rId20"/>
    <p:sldId id="386" r:id="rId21"/>
    <p:sldId id="271" r:id="rId22"/>
    <p:sldId id="431" r:id="rId23"/>
    <p:sldId id="273" r:id="rId24"/>
    <p:sldId id="274" r:id="rId25"/>
    <p:sldId id="425" r:id="rId26"/>
    <p:sldId id="419" r:id="rId27"/>
    <p:sldId id="426" r:id="rId28"/>
    <p:sldId id="421" r:id="rId29"/>
    <p:sldId id="427" r:id="rId30"/>
    <p:sldId id="424" r:id="rId31"/>
    <p:sldId id="428" r:id="rId32"/>
    <p:sldId id="423" r:id="rId33"/>
    <p:sldId id="361" r:id="rId34"/>
    <p:sldId id="275" r:id="rId35"/>
    <p:sldId id="276" r:id="rId36"/>
    <p:sldId id="277" r:id="rId37"/>
    <p:sldId id="389" r:id="rId38"/>
    <p:sldId id="388" r:id="rId39"/>
    <p:sldId id="391" r:id="rId40"/>
  </p:sldIdLst>
  <p:sldSz cx="9144000" cy="6858000" type="screen4x3"/>
  <p:notesSz cx="6797675" cy="9928225"/>
  <p:defaultTextStyle>
    <a:defPPr>
      <a:defRPr lang="nn-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07" autoAdjust="0"/>
  </p:normalViewPr>
  <p:slideViewPr>
    <p:cSldViewPr snapToGrid="0" snapToObjects="1">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E648BFE6-9EC4-417F-9856-F4A9F0C91994}" type="datetimeFigureOut">
              <a:rPr lang="nb-NO" smtClean="0"/>
              <a:t>01.03.2024</a:t>
            </a:fld>
            <a:endParaRPr lang="nb-NO"/>
          </a:p>
        </p:txBody>
      </p:sp>
      <p:sp>
        <p:nvSpPr>
          <p:cNvPr id="4" name="Plassholder for bunntekst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A784CA7B-4136-43CC-9A2D-CC1BEBC70D9C}" type="slidenum">
              <a:rPr lang="nb-NO" smtClean="0"/>
              <a:t>‹#›</a:t>
            </a:fld>
            <a:endParaRPr lang="nb-NO"/>
          </a:p>
        </p:txBody>
      </p:sp>
    </p:spTree>
    <p:extLst>
      <p:ext uri="{BB962C8B-B14F-4D97-AF65-F5344CB8AC3E}">
        <p14:creationId xmlns:p14="http://schemas.microsoft.com/office/powerpoint/2010/main" val="16130227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nn-NO"/>
          </a:p>
        </p:txBody>
      </p:sp>
      <p:sp>
        <p:nvSpPr>
          <p:cNvPr id="3" name="Plassholder for dato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DCCE7AC5-1E66-3740-8E7B-D2D232FF4681}" type="datetimeFigureOut">
              <a:rPr lang="nn-NO" smtClean="0"/>
              <a:pPr/>
              <a:t>01.03.2024</a:t>
            </a:fld>
            <a:endParaRPr lang="nn-NO"/>
          </a:p>
        </p:txBody>
      </p:sp>
      <p:sp>
        <p:nvSpPr>
          <p:cNvPr id="4" name="Plassholder for lysbild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nn-NO"/>
          </a:p>
        </p:txBody>
      </p:sp>
      <p:sp>
        <p:nvSpPr>
          <p:cNvPr id="5" name="Plassholder for notater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n-NO"/>
          </a:p>
        </p:txBody>
      </p:sp>
      <p:sp>
        <p:nvSpPr>
          <p:cNvPr id="6" name="Plassholder for bunntekst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nn-NO"/>
          </a:p>
        </p:txBody>
      </p:sp>
      <p:sp>
        <p:nvSpPr>
          <p:cNvPr id="7" name="Plassholder for lysbildenumm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131ECB20-39D6-4E45-9A35-735CEFB6B59C}" type="slidenum">
              <a:rPr lang="nn-NO" smtClean="0"/>
              <a:pPr/>
              <a:t>‹#›</a:t>
            </a:fld>
            <a:endParaRPr lang="nn-NO"/>
          </a:p>
        </p:txBody>
      </p:sp>
    </p:spTree>
    <p:extLst>
      <p:ext uri="{BB962C8B-B14F-4D97-AF65-F5344CB8AC3E}">
        <p14:creationId xmlns:p14="http://schemas.microsoft.com/office/powerpoint/2010/main" val="421495067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Plassholder for lysbilde 1"/>
          <p:cNvSpPr>
            <a:spLocks noGrp="1" noRot="1" noChangeAspect="1" noTextEdit="1"/>
          </p:cNvSpPr>
          <p:nvPr>
            <p:ph type="sldImg"/>
          </p:nvPr>
        </p:nvSpPr>
        <p:spPr>
          <a:ln/>
        </p:spPr>
      </p:sp>
      <p:sp>
        <p:nvSpPr>
          <p:cNvPr id="124931" name="Plassholder for notater 2"/>
          <p:cNvSpPr>
            <a:spLocks noGrp="1"/>
          </p:cNvSpPr>
          <p:nvPr>
            <p:ph type="body" idx="1"/>
          </p:nvPr>
        </p:nvSpPr>
        <p:spPr>
          <a:noFill/>
          <a:ln/>
        </p:spPr>
        <p:txBody>
          <a:bodyPr/>
          <a:lstStyle/>
          <a:p>
            <a:pPr eaLnBrk="1" hangingPunct="1"/>
            <a:endParaRPr lang="nn-NO"/>
          </a:p>
        </p:txBody>
      </p:sp>
      <p:sp>
        <p:nvSpPr>
          <p:cNvPr id="124932" name="Plassholder for lysbildenummer 3"/>
          <p:cNvSpPr>
            <a:spLocks noGrp="1"/>
          </p:cNvSpPr>
          <p:nvPr>
            <p:ph type="sldNum" sz="quarter" idx="5"/>
          </p:nvPr>
        </p:nvSpPr>
        <p:spPr>
          <a:noFill/>
        </p:spPr>
        <p:txBody>
          <a:bodyPr/>
          <a:lstStyle/>
          <a:p>
            <a:fld id="{A4F6B3E8-B103-6D49-9D6E-B3956A976D52}" type="slidenum">
              <a:rPr lang="nb-NO"/>
              <a:pPr/>
              <a:t>1</a:t>
            </a:fld>
            <a:endParaRPr lang="nb-NO"/>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Plassholder for lysbilde 1"/>
          <p:cNvSpPr>
            <a:spLocks noGrp="1" noRot="1" noChangeAspect="1" noTextEdit="1"/>
          </p:cNvSpPr>
          <p:nvPr>
            <p:ph type="sldImg"/>
          </p:nvPr>
        </p:nvSpPr>
        <p:spPr>
          <a:ln/>
        </p:spPr>
      </p:sp>
      <p:sp>
        <p:nvSpPr>
          <p:cNvPr id="79875" name="Plassholder for notater 2"/>
          <p:cNvSpPr>
            <a:spLocks noGrp="1"/>
          </p:cNvSpPr>
          <p:nvPr>
            <p:ph type="body" idx="1"/>
          </p:nvPr>
        </p:nvSpPr>
        <p:spPr>
          <a:noFill/>
          <a:ln/>
        </p:spPr>
        <p:txBody>
          <a:bodyPr/>
          <a:lstStyle/>
          <a:p>
            <a:endParaRPr lang="nn-NO"/>
          </a:p>
        </p:txBody>
      </p:sp>
      <p:sp>
        <p:nvSpPr>
          <p:cNvPr id="79876" name="Plassholder for lysbildenummer 3"/>
          <p:cNvSpPr>
            <a:spLocks noGrp="1"/>
          </p:cNvSpPr>
          <p:nvPr>
            <p:ph type="sldNum" sz="quarter" idx="5"/>
          </p:nvPr>
        </p:nvSpPr>
        <p:spPr>
          <a:noFill/>
        </p:spPr>
        <p:txBody>
          <a:bodyPr/>
          <a:lstStyle/>
          <a:p>
            <a:fld id="{E91B4A4E-7961-4545-852F-AB1DCF799901}" type="slidenum">
              <a:rPr lang="nb-NO"/>
              <a:pPr/>
              <a:t>27</a:t>
            </a:fld>
            <a:endParaRPr lang="nb-NO"/>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Plassholder for lysbilde 1"/>
          <p:cNvSpPr>
            <a:spLocks noGrp="1" noRot="1" noChangeAspect="1" noTextEdit="1"/>
          </p:cNvSpPr>
          <p:nvPr>
            <p:ph type="sldImg"/>
          </p:nvPr>
        </p:nvSpPr>
        <p:spPr>
          <a:ln/>
        </p:spPr>
      </p:sp>
      <p:sp>
        <p:nvSpPr>
          <p:cNvPr id="77827" name="Plassholder for notater 2"/>
          <p:cNvSpPr>
            <a:spLocks noGrp="1"/>
          </p:cNvSpPr>
          <p:nvPr>
            <p:ph type="body" idx="1"/>
          </p:nvPr>
        </p:nvSpPr>
        <p:spPr>
          <a:noFill/>
          <a:ln/>
        </p:spPr>
        <p:txBody>
          <a:bodyPr/>
          <a:lstStyle/>
          <a:p>
            <a:endParaRPr lang="nn-NO"/>
          </a:p>
        </p:txBody>
      </p:sp>
      <p:sp>
        <p:nvSpPr>
          <p:cNvPr id="77828" name="Plassholder for lysbildenummer 3"/>
          <p:cNvSpPr>
            <a:spLocks noGrp="1"/>
          </p:cNvSpPr>
          <p:nvPr>
            <p:ph type="sldNum" sz="quarter" idx="5"/>
          </p:nvPr>
        </p:nvSpPr>
        <p:spPr>
          <a:noFill/>
        </p:spPr>
        <p:txBody>
          <a:bodyPr/>
          <a:lstStyle/>
          <a:p>
            <a:fld id="{FA3FA8C9-C17F-AD42-B35D-F10A1D65A49E}" type="slidenum">
              <a:rPr lang="nb-NO"/>
              <a:pPr/>
              <a:t>28</a:t>
            </a:fld>
            <a:endParaRPr lang="nb-NO"/>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Plassholder for lysbilde 1"/>
          <p:cNvSpPr>
            <a:spLocks noGrp="1" noRot="1" noChangeAspect="1" noTextEdit="1"/>
          </p:cNvSpPr>
          <p:nvPr>
            <p:ph type="sldImg"/>
          </p:nvPr>
        </p:nvSpPr>
        <p:spPr>
          <a:ln/>
        </p:spPr>
      </p:sp>
      <p:sp>
        <p:nvSpPr>
          <p:cNvPr id="52227" name="Plassholder for notater 2"/>
          <p:cNvSpPr>
            <a:spLocks noGrp="1"/>
          </p:cNvSpPr>
          <p:nvPr>
            <p:ph type="body" idx="1"/>
          </p:nvPr>
        </p:nvSpPr>
        <p:spPr>
          <a:noFill/>
          <a:ln/>
        </p:spPr>
        <p:txBody>
          <a:bodyPr/>
          <a:lstStyle/>
          <a:p>
            <a:endParaRPr lang="nb-NO" dirty="0"/>
          </a:p>
        </p:txBody>
      </p:sp>
      <p:sp>
        <p:nvSpPr>
          <p:cNvPr id="52228" name="Plassholder for lysbildenummer 3"/>
          <p:cNvSpPr>
            <a:spLocks noGrp="1"/>
          </p:cNvSpPr>
          <p:nvPr>
            <p:ph type="sldNum" sz="quarter" idx="5"/>
          </p:nvPr>
        </p:nvSpPr>
        <p:spPr>
          <a:noFill/>
        </p:spPr>
        <p:txBody>
          <a:bodyPr/>
          <a:lstStyle/>
          <a:p>
            <a:fld id="{CED1C40B-C76C-8A49-83E8-25C57C4543E0}" type="slidenum">
              <a:rPr lang="nb-NO"/>
              <a:pPr/>
              <a:t>30</a:t>
            </a:fld>
            <a:endParaRPr lang="nb-NO"/>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r>
              <a:rPr lang="nb-NO"/>
              <a:t>TIPS Sør-Øst</a:t>
            </a:r>
          </a:p>
        </p:txBody>
      </p:sp>
      <p:sp>
        <p:nvSpPr>
          <p:cNvPr id="7" name="Rectangle 7"/>
          <p:cNvSpPr>
            <a:spLocks noGrp="1" noChangeArrowheads="1"/>
          </p:cNvSpPr>
          <p:nvPr>
            <p:ph type="sldNum" sz="quarter" idx="5"/>
          </p:nvPr>
        </p:nvSpPr>
        <p:spPr>
          <a:ln/>
        </p:spPr>
        <p:txBody>
          <a:bodyPr/>
          <a:lstStyle/>
          <a:p>
            <a:fld id="{08057D97-C1C8-2E44-BEF4-F2E1ED95A303}" type="slidenum">
              <a:rPr lang="nb-NO"/>
              <a:pPr/>
              <a:t>31</a:t>
            </a:fld>
            <a:endParaRPr lang="nb-NO"/>
          </a:p>
        </p:txBody>
      </p:sp>
      <p:sp>
        <p:nvSpPr>
          <p:cNvPr id="661506" name="Rectangle 2"/>
          <p:cNvSpPr>
            <a:spLocks noGrp="1" noRot="1" noChangeAspect="1" noChangeArrowheads="1" noTextEdit="1"/>
          </p:cNvSpPr>
          <p:nvPr>
            <p:ph type="sldImg"/>
          </p:nvPr>
        </p:nvSpPr>
        <p:spPr>
          <a:ln/>
        </p:spPr>
      </p:sp>
      <p:sp>
        <p:nvSpPr>
          <p:cNvPr id="661507" name="Rectangle 3"/>
          <p:cNvSpPr>
            <a:spLocks noGrp="1" noChangeArrowheads="1"/>
          </p:cNvSpPr>
          <p:nvPr>
            <p:ph type="body" idx="1"/>
          </p:nvPr>
        </p:nvSpPr>
        <p:spPr/>
        <p:txBody>
          <a:bodyPr/>
          <a:lstStyle/>
          <a:p>
            <a:endParaRPr lang="nb-NO"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Plassholder for lysbilde 1"/>
          <p:cNvSpPr>
            <a:spLocks noGrp="1" noRot="1" noChangeAspect="1" noTextEdit="1"/>
          </p:cNvSpPr>
          <p:nvPr>
            <p:ph type="sldImg"/>
          </p:nvPr>
        </p:nvSpPr>
        <p:spPr>
          <a:ln/>
        </p:spPr>
      </p:sp>
      <p:sp>
        <p:nvSpPr>
          <p:cNvPr id="54275" name="Plassholder for notater 2"/>
          <p:cNvSpPr>
            <a:spLocks noGrp="1"/>
          </p:cNvSpPr>
          <p:nvPr>
            <p:ph type="body" idx="1"/>
          </p:nvPr>
        </p:nvSpPr>
        <p:spPr>
          <a:noFill/>
          <a:ln/>
        </p:spPr>
        <p:txBody>
          <a:bodyPr/>
          <a:lstStyle/>
          <a:p>
            <a:endParaRPr lang="nb-NO"/>
          </a:p>
        </p:txBody>
      </p:sp>
      <p:sp>
        <p:nvSpPr>
          <p:cNvPr id="54276" name="Plassholder for lysbildenummer 3"/>
          <p:cNvSpPr>
            <a:spLocks noGrp="1"/>
          </p:cNvSpPr>
          <p:nvPr>
            <p:ph type="sldNum" sz="quarter" idx="5"/>
          </p:nvPr>
        </p:nvSpPr>
        <p:spPr>
          <a:noFill/>
        </p:spPr>
        <p:txBody>
          <a:bodyPr/>
          <a:lstStyle/>
          <a:p>
            <a:fld id="{5700682F-625A-7D4D-8125-1CA64BE4F6D8}" type="slidenum">
              <a:rPr lang="nb-NO"/>
              <a:pPr/>
              <a:t>32</a:t>
            </a:fld>
            <a:endParaRPr lang="nb-NO"/>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Plassholder for lysbilde 1"/>
          <p:cNvSpPr>
            <a:spLocks noGrp="1" noRot="1" noChangeAspect="1" noTextEdit="1"/>
          </p:cNvSpPr>
          <p:nvPr>
            <p:ph type="sldImg"/>
          </p:nvPr>
        </p:nvSpPr>
        <p:spPr>
          <a:ln/>
        </p:spPr>
      </p:sp>
      <p:sp>
        <p:nvSpPr>
          <p:cNvPr id="148483" name="Plassholder for notater 2"/>
          <p:cNvSpPr>
            <a:spLocks noGrp="1"/>
          </p:cNvSpPr>
          <p:nvPr>
            <p:ph type="body" idx="1"/>
          </p:nvPr>
        </p:nvSpPr>
        <p:spPr>
          <a:noFill/>
          <a:ln/>
        </p:spPr>
        <p:txBody>
          <a:bodyPr/>
          <a:lstStyle/>
          <a:p>
            <a:endParaRPr lang="nn-NO"/>
          </a:p>
        </p:txBody>
      </p:sp>
      <p:sp>
        <p:nvSpPr>
          <p:cNvPr id="148484" name="Plassholder for lysbildenummer 3"/>
          <p:cNvSpPr>
            <a:spLocks noGrp="1"/>
          </p:cNvSpPr>
          <p:nvPr>
            <p:ph type="sldNum" sz="quarter" idx="5"/>
          </p:nvPr>
        </p:nvSpPr>
        <p:spPr>
          <a:noFill/>
        </p:spPr>
        <p:txBody>
          <a:bodyPr/>
          <a:lstStyle/>
          <a:p>
            <a:fld id="{E1B0B342-ECF6-3547-8F0D-EB31CFDE46C7}" type="slidenum">
              <a:rPr lang="nb-NO"/>
              <a:pPr/>
              <a:t>33</a:t>
            </a:fld>
            <a:endParaRPr lang="nb-NO"/>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Plassholder for lysbilde 1"/>
          <p:cNvSpPr>
            <a:spLocks noGrp="1" noRot="1" noChangeAspect="1" noTextEdit="1"/>
          </p:cNvSpPr>
          <p:nvPr>
            <p:ph type="sldImg"/>
          </p:nvPr>
        </p:nvSpPr>
        <p:spPr>
          <a:ln/>
        </p:spPr>
      </p:sp>
      <p:sp>
        <p:nvSpPr>
          <p:cNvPr id="153603" name="Plassholder for notater 2"/>
          <p:cNvSpPr>
            <a:spLocks noGrp="1"/>
          </p:cNvSpPr>
          <p:nvPr>
            <p:ph type="body" idx="1"/>
          </p:nvPr>
        </p:nvSpPr>
        <p:spPr>
          <a:noFill/>
          <a:ln/>
        </p:spPr>
        <p:txBody>
          <a:bodyPr/>
          <a:lstStyle/>
          <a:p>
            <a:endParaRPr lang="nn-NO"/>
          </a:p>
        </p:txBody>
      </p:sp>
      <p:sp>
        <p:nvSpPr>
          <p:cNvPr id="153604" name="Plassholder for lysbildenummer 3"/>
          <p:cNvSpPr>
            <a:spLocks noGrp="1"/>
          </p:cNvSpPr>
          <p:nvPr>
            <p:ph type="sldNum" sz="quarter" idx="5"/>
          </p:nvPr>
        </p:nvSpPr>
        <p:spPr>
          <a:noFill/>
        </p:spPr>
        <p:txBody>
          <a:bodyPr/>
          <a:lstStyle/>
          <a:p>
            <a:fld id="{6D45D03E-9122-C14F-AB75-C4E83F3C2C57}" type="slidenum">
              <a:rPr lang="nb-NO"/>
              <a:pPr/>
              <a:t>34</a:t>
            </a:fld>
            <a:endParaRPr lang="nb-NO"/>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Plassholder for lysbilde 1"/>
          <p:cNvSpPr>
            <a:spLocks noGrp="1" noRot="1" noChangeAspect="1" noTextEdit="1"/>
          </p:cNvSpPr>
          <p:nvPr>
            <p:ph type="sldImg"/>
          </p:nvPr>
        </p:nvSpPr>
        <p:spPr>
          <a:ln/>
        </p:spPr>
      </p:sp>
      <p:sp>
        <p:nvSpPr>
          <p:cNvPr id="154627" name="Plassholder for notater 2"/>
          <p:cNvSpPr>
            <a:spLocks noGrp="1"/>
          </p:cNvSpPr>
          <p:nvPr>
            <p:ph type="body" idx="1"/>
          </p:nvPr>
        </p:nvSpPr>
        <p:spPr>
          <a:noFill/>
          <a:ln/>
        </p:spPr>
        <p:txBody>
          <a:bodyPr/>
          <a:lstStyle/>
          <a:p>
            <a:endParaRPr lang="nn-NO"/>
          </a:p>
        </p:txBody>
      </p:sp>
      <p:sp>
        <p:nvSpPr>
          <p:cNvPr id="154628" name="Plassholder for lysbildenummer 3"/>
          <p:cNvSpPr>
            <a:spLocks noGrp="1"/>
          </p:cNvSpPr>
          <p:nvPr>
            <p:ph type="sldNum" sz="quarter" idx="5"/>
          </p:nvPr>
        </p:nvSpPr>
        <p:spPr>
          <a:noFill/>
        </p:spPr>
        <p:txBody>
          <a:bodyPr/>
          <a:lstStyle/>
          <a:p>
            <a:fld id="{F8C90AC4-9DBF-AA47-AB29-00F9C4E240DC}" type="slidenum">
              <a:rPr lang="nb-NO"/>
              <a:pPr/>
              <a:t>35</a:t>
            </a:fld>
            <a:endParaRPr lang="nb-NO"/>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Plassholder for lysbilde 1"/>
          <p:cNvSpPr>
            <a:spLocks noGrp="1" noRot="1" noChangeAspect="1" noTextEdit="1"/>
          </p:cNvSpPr>
          <p:nvPr>
            <p:ph type="sldImg"/>
          </p:nvPr>
        </p:nvSpPr>
        <p:spPr>
          <a:ln/>
        </p:spPr>
      </p:sp>
      <p:sp>
        <p:nvSpPr>
          <p:cNvPr id="155651" name="Plassholder for notater 2"/>
          <p:cNvSpPr>
            <a:spLocks noGrp="1"/>
          </p:cNvSpPr>
          <p:nvPr>
            <p:ph type="body" idx="1"/>
          </p:nvPr>
        </p:nvSpPr>
        <p:spPr>
          <a:noFill/>
          <a:ln/>
        </p:spPr>
        <p:txBody>
          <a:bodyPr/>
          <a:lstStyle/>
          <a:p>
            <a:endParaRPr lang="nn-NO"/>
          </a:p>
        </p:txBody>
      </p:sp>
      <p:sp>
        <p:nvSpPr>
          <p:cNvPr id="155652" name="Plassholder for lysbildenummer 3"/>
          <p:cNvSpPr>
            <a:spLocks noGrp="1"/>
          </p:cNvSpPr>
          <p:nvPr>
            <p:ph type="sldNum" sz="quarter" idx="5"/>
          </p:nvPr>
        </p:nvSpPr>
        <p:spPr>
          <a:noFill/>
        </p:spPr>
        <p:txBody>
          <a:bodyPr/>
          <a:lstStyle/>
          <a:p>
            <a:fld id="{FD8EF4A0-2326-C047-B7D7-1C4DF886597E}" type="slidenum">
              <a:rPr lang="nb-NO"/>
              <a:pPr/>
              <a:t>36</a:t>
            </a:fld>
            <a:endParaRPr lang="nb-N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r>
              <a:rPr lang="nb-NO"/>
              <a:t>TIPS Sør-Øst</a:t>
            </a:r>
          </a:p>
        </p:txBody>
      </p:sp>
      <p:sp>
        <p:nvSpPr>
          <p:cNvPr id="7" name="Rectangle 7"/>
          <p:cNvSpPr>
            <a:spLocks noGrp="1" noChangeArrowheads="1"/>
          </p:cNvSpPr>
          <p:nvPr>
            <p:ph type="sldNum" sz="quarter" idx="5"/>
          </p:nvPr>
        </p:nvSpPr>
        <p:spPr>
          <a:ln/>
        </p:spPr>
        <p:txBody>
          <a:bodyPr/>
          <a:lstStyle/>
          <a:p>
            <a:fld id="{6F7E5E73-2ADF-BD4A-B33B-13DD4A974027}" type="slidenum">
              <a:rPr lang="nb-NO"/>
              <a:pPr/>
              <a:t>8</a:t>
            </a:fld>
            <a:endParaRPr lang="nb-NO"/>
          </a:p>
        </p:txBody>
      </p:sp>
      <p:sp>
        <p:nvSpPr>
          <p:cNvPr id="736258" name="Rectangle 2"/>
          <p:cNvSpPr>
            <a:spLocks noGrp="1" noRot="1" noChangeAspect="1" noChangeArrowheads="1" noTextEdit="1"/>
          </p:cNvSpPr>
          <p:nvPr>
            <p:ph type="sldImg"/>
          </p:nvPr>
        </p:nvSpPr>
        <p:spPr>
          <a:ln/>
        </p:spPr>
      </p:sp>
      <p:sp>
        <p:nvSpPr>
          <p:cNvPr id="736259" name="Rectangle 3"/>
          <p:cNvSpPr>
            <a:spLocks noGrp="1" noChangeArrowheads="1"/>
          </p:cNvSpPr>
          <p:nvPr>
            <p:ph type="body" idx="1"/>
          </p:nvPr>
        </p:nvSpPr>
        <p:spPr/>
        <p:txBody>
          <a:bodyPr/>
          <a:lstStyle/>
          <a:p>
            <a:endParaRPr lang="nb-NO"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p>
            <a:fld id="{6A993817-87B5-1743-9CE3-27D2D7926EAB}" type="slidenum">
              <a:rPr lang="nb-NO"/>
              <a:pPr/>
              <a:t>9</a:t>
            </a:fld>
            <a:endParaRPr lang="nb-NO"/>
          </a:p>
        </p:txBody>
      </p:sp>
      <p:sp>
        <p:nvSpPr>
          <p:cNvPr id="94211" name="Text Box 2"/>
          <p:cNvSpPr txBox="1">
            <a:spLocks noChangeArrowheads="1"/>
          </p:cNvSpPr>
          <p:nvPr/>
        </p:nvSpPr>
        <p:spPr bwMode="auto">
          <a:xfrm>
            <a:off x="3741738" y="10140951"/>
            <a:ext cx="2863850" cy="533400"/>
          </a:xfrm>
          <a:prstGeom prst="rect">
            <a:avLst/>
          </a:prstGeom>
          <a:noFill/>
          <a:ln w="9525">
            <a:noFill/>
            <a:round/>
            <a:headEnd/>
            <a:tailEnd/>
          </a:ln>
        </p:spPr>
        <p:txBody>
          <a:bodyPr lIns="91251" tIns="47451" rIns="91251" bIns="47451" anchor="b">
            <a:prstTxWarp prst="textNoShape">
              <a:avLst/>
            </a:prstTxWarp>
          </a:bodyPr>
          <a:lstStyle/>
          <a:p>
            <a:pPr algn="r" defTabSz="454025">
              <a:buClr>
                <a:srgbClr val="000000"/>
              </a:buClr>
              <a:buSzPct val="100000"/>
              <a:tabLst>
                <a:tab pos="0" algn="l"/>
                <a:tab pos="927100" algn="l"/>
                <a:tab pos="1854200" algn="l"/>
                <a:tab pos="2781300" algn="l"/>
                <a:tab pos="3708400" algn="l"/>
                <a:tab pos="4635500" algn="l"/>
                <a:tab pos="5562600" algn="l"/>
                <a:tab pos="6489700" algn="l"/>
                <a:tab pos="7416800" algn="l"/>
                <a:tab pos="8343900" algn="l"/>
                <a:tab pos="9271000" algn="l"/>
                <a:tab pos="10198100" algn="l"/>
              </a:tabLst>
            </a:pPr>
            <a:fld id="{53E6FB38-2973-CC46-B837-8FCE9ECEE6B4}" type="slidenum">
              <a:rPr lang="en-GB" sz="1200">
                <a:solidFill>
                  <a:srgbClr val="000000"/>
                </a:solidFill>
                <a:ea typeface="Arial Unicode MS" charset="0"/>
                <a:cs typeface="Arial Unicode MS" charset="0"/>
              </a:rPr>
              <a:pPr algn="r" defTabSz="454025">
                <a:buClr>
                  <a:srgbClr val="000000"/>
                </a:buClr>
                <a:buSzPct val="100000"/>
                <a:tabLst>
                  <a:tab pos="0" algn="l"/>
                  <a:tab pos="927100" algn="l"/>
                  <a:tab pos="1854200" algn="l"/>
                  <a:tab pos="2781300" algn="l"/>
                  <a:tab pos="3708400" algn="l"/>
                  <a:tab pos="4635500" algn="l"/>
                  <a:tab pos="5562600" algn="l"/>
                  <a:tab pos="6489700" algn="l"/>
                  <a:tab pos="7416800" algn="l"/>
                  <a:tab pos="8343900" algn="l"/>
                  <a:tab pos="9271000" algn="l"/>
                  <a:tab pos="10198100" algn="l"/>
                </a:tabLst>
              </a:pPr>
              <a:t>9</a:t>
            </a:fld>
            <a:endParaRPr lang="en-GB" sz="1200">
              <a:solidFill>
                <a:srgbClr val="000000"/>
              </a:solidFill>
              <a:ea typeface="Arial Unicode MS" charset="0"/>
              <a:cs typeface="Arial Unicode MS" charset="0"/>
            </a:endParaRPr>
          </a:p>
        </p:txBody>
      </p:sp>
      <p:sp>
        <p:nvSpPr>
          <p:cNvPr id="94212" name="Text Box 3"/>
          <p:cNvSpPr txBox="1">
            <a:spLocks noChangeArrowheads="1"/>
          </p:cNvSpPr>
          <p:nvPr/>
        </p:nvSpPr>
        <p:spPr bwMode="auto">
          <a:xfrm>
            <a:off x="0" y="10140951"/>
            <a:ext cx="2862263" cy="533400"/>
          </a:xfrm>
          <a:prstGeom prst="rect">
            <a:avLst/>
          </a:prstGeom>
          <a:noFill/>
          <a:ln w="9525">
            <a:noFill/>
            <a:round/>
            <a:headEnd/>
            <a:tailEnd/>
          </a:ln>
        </p:spPr>
        <p:txBody>
          <a:bodyPr lIns="91251" tIns="47451" rIns="91251" bIns="47451" anchor="b">
            <a:prstTxWarp prst="textNoShape">
              <a:avLst/>
            </a:prstTxWarp>
          </a:bodyPr>
          <a:lstStyle/>
          <a:p>
            <a:pPr defTabSz="454025">
              <a:buClr>
                <a:srgbClr val="000000"/>
              </a:buClr>
              <a:buSzPct val="100000"/>
              <a:tabLst>
                <a:tab pos="0" algn="l"/>
                <a:tab pos="927100" algn="l"/>
                <a:tab pos="1854200" algn="l"/>
                <a:tab pos="2781300" algn="l"/>
                <a:tab pos="3708400" algn="l"/>
                <a:tab pos="4635500" algn="l"/>
                <a:tab pos="5562600" algn="l"/>
                <a:tab pos="6489700" algn="l"/>
                <a:tab pos="7416800" algn="l"/>
                <a:tab pos="8343900" algn="l"/>
                <a:tab pos="9271000" algn="l"/>
                <a:tab pos="10198100" algn="l"/>
              </a:tabLst>
            </a:pPr>
            <a:endParaRPr lang="en-GB" sz="1200">
              <a:solidFill>
                <a:srgbClr val="000000"/>
              </a:solidFill>
              <a:ea typeface="Arial Unicode MS" charset="0"/>
              <a:cs typeface="Arial Unicode MS" charset="0"/>
            </a:endParaRPr>
          </a:p>
        </p:txBody>
      </p:sp>
      <p:sp>
        <p:nvSpPr>
          <p:cNvPr id="94213" name="Text Box 4"/>
          <p:cNvSpPr txBox="1">
            <a:spLocks noChangeArrowheads="1"/>
          </p:cNvSpPr>
          <p:nvPr/>
        </p:nvSpPr>
        <p:spPr bwMode="auto">
          <a:xfrm>
            <a:off x="0" y="1"/>
            <a:ext cx="2862263" cy="533400"/>
          </a:xfrm>
          <a:prstGeom prst="rect">
            <a:avLst/>
          </a:prstGeom>
          <a:noFill/>
          <a:ln w="9525">
            <a:noFill/>
            <a:round/>
            <a:headEnd/>
            <a:tailEnd/>
          </a:ln>
        </p:spPr>
        <p:txBody>
          <a:bodyPr lIns="91251" tIns="47451" rIns="91251" bIns="47451">
            <a:prstTxWarp prst="textNoShape">
              <a:avLst/>
            </a:prstTxWarp>
          </a:bodyPr>
          <a:lstStyle/>
          <a:p>
            <a:pPr defTabSz="454025">
              <a:buClr>
                <a:srgbClr val="000000"/>
              </a:buClr>
              <a:buSzPct val="100000"/>
              <a:tabLst>
                <a:tab pos="0" algn="l"/>
                <a:tab pos="927100" algn="l"/>
                <a:tab pos="1854200" algn="l"/>
                <a:tab pos="2781300" algn="l"/>
                <a:tab pos="3708400" algn="l"/>
                <a:tab pos="4635500" algn="l"/>
                <a:tab pos="5562600" algn="l"/>
                <a:tab pos="6489700" algn="l"/>
                <a:tab pos="7416800" algn="l"/>
                <a:tab pos="8343900" algn="l"/>
                <a:tab pos="9271000" algn="l"/>
                <a:tab pos="10198100" algn="l"/>
              </a:tabLst>
            </a:pPr>
            <a:endParaRPr lang="en-GB" sz="1200">
              <a:solidFill>
                <a:srgbClr val="000000"/>
              </a:solidFill>
              <a:ea typeface="Arial Unicode MS" charset="0"/>
              <a:cs typeface="Arial Unicode MS" charset="0"/>
            </a:endParaRPr>
          </a:p>
        </p:txBody>
      </p:sp>
      <p:sp>
        <p:nvSpPr>
          <p:cNvPr id="94214" name="Text Box 5"/>
          <p:cNvSpPr txBox="1">
            <a:spLocks noChangeArrowheads="1"/>
          </p:cNvSpPr>
          <p:nvPr/>
        </p:nvSpPr>
        <p:spPr bwMode="auto">
          <a:xfrm>
            <a:off x="3741738" y="1"/>
            <a:ext cx="2863850" cy="533400"/>
          </a:xfrm>
          <a:prstGeom prst="rect">
            <a:avLst/>
          </a:prstGeom>
          <a:noFill/>
          <a:ln w="9525">
            <a:noFill/>
            <a:round/>
            <a:headEnd/>
            <a:tailEnd/>
          </a:ln>
        </p:spPr>
        <p:txBody>
          <a:bodyPr lIns="91251" tIns="47451" rIns="91251" bIns="47451">
            <a:prstTxWarp prst="textNoShape">
              <a:avLst/>
            </a:prstTxWarp>
          </a:bodyPr>
          <a:lstStyle/>
          <a:p>
            <a:pPr algn="r" defTabSz="454025">
              <a:buClr>
                <a:srgbClr val="000000"/>
              </a:buClr>
              <a:buSzPct val="100000"/>
              <a:tabLst>
                <a:tab pos="0" algn="l"/>
                <a:tab pos="927100" algn="l"/>
                <a:tab pos="1854200" algn="l"/>
                <a:tab pos="2781300" algn="l"/>
                <a:tab pos="3708400" algn="l"/>
                <a:tab pos="4635500" algn="l"/>
                <a:tab pos="5562600" algn="l"/>
                <a:tab pos="6489700" algn="l"/>
                <a:tab pos="7416800" algn="l"/>
                <a:tab pos="8343900" algn="l"/>
                <a:tab pos="9271000" algn="l"/>
                <a:tab pos="10198100" algn="l"/>
              </a:tabLst>
            </a:pPr>
            <a:endParaRPr lang="en-GB" sz="1200">
              <a:solidFill>
                <a:srgbClr val="000000"/>
              </a:solidFill>
              <a:ea typeface="Arial Unicode MS" charset="0"/>
              <a:cs typeface="Arial Unicode MS" charset="0"/>
            </a:endParaRPr>
          </a:p>
        </p:txBody>
      </p:sp>
      <p:sp>
        <p:nvSpPr>
          <p:cNvPr id="94215" name="Text Box 6"/>
          <p:cNvSpPr txBox="1">
            <a:spLocks noChangeArrowheads="1"/>
          </p:cNvSpPr>
          <p:nvPr/>
        </p:nvSpPr>
        <p:spPr bwMode="auto">
          <a:xfrm>
            <a:off x="920751" y="798514"/>
            <a:ext cx="4765675" cy="4006850"/>
          </a:xfrm>
          <a:prstGeom prst="rect">
            <a:avLst/>
          </a:prstGeom>
          <a:solidFill>
            <a:srgbClr val="FFFFFF"/>
          </a:solidFill>
          <a:ln w="9360">
            <a:solidFill>
              <a:srgbClr val="000000"/>
            </a:solidFill>
            <a:miter lim="800000"/>
            <a:headEnd/>
            <a:tailEnd/>
          </a:ln>
        </p:spPr>
        <p:txBody>
          <a:bodyPr wrap="none" lIns="92711" tIns="46356" rIns="92711" bIns="46356" anchor="ctr">
            <a:prstTxWarp prst="textNoShape">
              <a:avLst/>
            </a:prstTxWarp>
          </a:bodyPr>
          <a:lstStyle/>
          <a:p>
            <a:endParaRPr lang="nn-NO"/>
          </a:p>
        </p:txBody>
      </p:sp>
      <p:sp>
        <p:nvSpPr>
          <p:cNvPr id="94216" name="Rectangle 7"/>
          <p:cNvSpPr>
            <a:spLocks noGrp="1" noChangeArrowheads="1"/>
          </p:cNvSpPr>
          <p:nvPr>
            <p:ph type="body"/>
          </p:nvPr>
        </p:nvSpPr>
        <p:spPr>
          <a:xfrm>
            <a:off x="881063" y="5072064"/>
            <a:ext cx="4841875" cy="4803774"/>
          </a:xfrm>
          <a:noFill/>
          <a:ln/>
        </p:spPr>
        <p:txBody>
          <a:bodyPr wrap="none" anchor="ctr"/>
          <a:lstStyle/>
          <a:p>
            <a:pPr eaLnBrk="1" hangingPunct="1"/>
            <a:endParaRPr lang="nn-N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Plassholder for lysbilde 1"/>
          <p:cNvSpPr>
            <a:spLocks noGrp="1" noRot="1" noChangeAspect="1" noTextEdit="1"/>
          </p:cNvSpPr>
          <p:nvPr>
            <p:ph type="sldImg"/>
          </p:nvPr>
        </p:nvSpPr>
        <p:spPr>
          <a:ln/>
        </p:spPr>
      </p:sp>
      <p:sp>
        <p:nvSpPr>
          <p:cNvPr id="146435" name="Plassholder for notater 2"/>
          <p:cNvSpPr>
            <a:spLocks noGrp="1"/>
          </p:cNvSpPr>
          <p:nvPr>
            <p:ph type="body" idx="1"/>
          </p:nvPr>
        </p:nvSpPr>
        <p:spPr>
          <a:noFill/>
          <a:ln/>
        </p:spPr>
        <p:txBody>
          <a:bodyPr/>
          <a:lstStyle/>
          <a:p>
            <a:endParaRPr lang="nn-NO"/>
          </a:p>
        </p:txBody>
      </p:sp>
      <p:sp>
        <p:nvSpPr>
          <p:cNvPr id="146436" name="Plassholder for lysbildenummer 3"/>
          <p:cNvSpPr>
            <a:spLocks noGrp="1"/>
          </p:cNvSpPr>
          <p:nvPr>
            <p:ph type="sldNum" sz="quarter" idx="5"/>
          </p:nvPr>
        </p:nvSpPr>
        <p:spPr>
          <a:noFill/>
        </p:spPr>
        <p:txBody>
          <a:bodyPr/>
          <a:lstStyle/>
          <a:p>
            <a:fld id="{81F7B69F-F445-994B-91E0-22B8AC12DCCA}" type="slidenum">
              <a:rPr lang="nb-NO"/>
              <a:pPr/>
              <a:t>17</a:t>
            </a:fld>
            <a:endParaRPr lang="nb-NO"/>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Plassholder for lysbilde 1"/>
          <p:cNvSpPr>
            <a:spLocks noGrp="1" noRot="1" noChangeAspect="1" noTextEdit="1"/>
          </p:cNvSpPr>
          <p:nvPr>
            <p:ph type="sldImg"/>
          </p:nvPr>
        </p:nvSpPr>
        <p:spPr>
          <a:ln/>
        </p:spPr>
      </p:sp>
      <p:sp>
        <p:nvSpPr>
          <p:cNvPr id="148483" name="Plassholder for notater 2"/>
          <p:cNvSpPr>
            <a:spLocks noGrp="1"/>
          </p:cNvSpPr>
          <p:nvPr>
            <p:ph type="body" idx="1"/>
          </p:nvPr>
        </p:nvSpPr>
        <p:spPr>
          <a:noFill/>
          <a:ln/>
        </p:spPr>
        <p:txBody>
          <a:bodyPr/>
          <a:lstStyle/>
          <a:p>
            <a:endParaRPr lang="nn-NO"/>
          </a:p>
        </p:txBody>
      </p:sp>
      <p:sp>
        <p:nvSpPr>
          <p:cNvPr id="148484" name="Plassholder for lysbildenummer 3"/>
          <p:cNvSpPr>
            <a:spLocks noGrp="1"/>
          </p:cNvSpPr>
          <p:nvPr>
            <p:ph type="sldNum" sz="quarter" idx="5"/>
          </p:nvPr>
        </p:nvSpPr>
        <p:spPr>
          <a:noFill/>
        </p:spPr>
        <p:txBody>
          <a:bodyPr/>
          <a:lstStyle/>
          <a:p>
            <a:fld id="{E1B0B342-ECF6-3547-8F0D-EB31CFDE46C7}" type="slidenum">
              <a:rPr lang="nb-NO"/>
              <a:pPr/>
              <a:t>19</a:t>
            </a:fld>
            <a:endParaRPr lang="nb-NO"/>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Plassholder for lysbilde 1"/>
          <p:cNvSpPr>
            <a:spLocks noGrp="1" noRot="1" noChangeAspect="1" noTextEdit="1"/>
          </p:cNvSpPr>
          <p:nvPr>
            <p:ph type="sldImg"/>
          </p:nvPr>
        </p:nvSpPr>
        <p:spPr>
          <a:ln/>
        </p:spPr>
      </p:sp>
      <p:sp>
        <p:nvSpPr>
          <p:cNvPr id="149507" name="Plassholder for notater 2"/>
          <p:cNvSpPr>
            <a:spLocks noGrp="1"/>
          </p:cNvSpPr>
          <p:nvPr>
            <p:ph type="body" idx="1"/>
          </p:nvPr>
        </p:nvSpPr>
        <p:spPr>
          <a:noFill/>
          <a:ln/>
        </p:spPr>
        <p:txBody>
          <a:bodyPr/>
          <a:lstStyle/>
          <a:p>
            <a:endParaRPr lang="nn-NO"/>
          </a:p>
        </p:txBody>
      </p:sp>
      <p:sp>
        <p:nvSpPr>
          <p:cNvPr id="149508" name="Plassholder for lysbildenummer 3"/>
          <p:cNvSpPr>
            <a:spLocks noGrp="1"/>
          </p:cNvSpPr>
          <p:nvPr>
            <p:ph type="sldNum" sz="quarter" idx="5"/>
          </p:nvPr>
        </p:nvSpPr>
        <p:spPr>
          <a:noFill/>
        </p:spPr>
        <p:txBody>
          <a:bodyPr/>
          <a:lstStyle/>
          <a:p>
            <a:fld id="{2872AA3D-6A4E-DC45-B1AC-45200664BFA3}" type="slidenum">
              <a:rPr lang="nb-NO"/>
              <a:pPr/>
              <a:t>21</a:t>
            </a:fld>
            <a:endParaRPr lang="nb-NO"/>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Plassholder for lysbilde 1"/>
          <p:cNvSpPr>
            <a:spLocks noGrp="1" noRot="1" noChangeAspect="1" noTextEdit="1"/>
          </p:cNvSpPr>
          <p:nvPr>
            <p:ph type="sldImg"/>
          </p:nvPr>
        </p:nvSpPr>
        <p:spPr>
          <a:ln/>
        </p:spPr>
      </p:sp>
      <p:sp>
        <p:nvSpPr>
          <p:cNvPr id="151555" name="Plassholder for notater 2"/>
          <p:cNvSpPr>
            <a:spLocks noGrp="1"/>
          </p:cNvSpPr>
          <p:nvPr>
            <p:ph type="body" idx="1"/>
          </p:nvPr>
        </p:nvSpPr>
        <p:spPr>
          <a:noFill/>
          <a:ln/>
        </p:spPr>
        <p:txBody>
          <a:bodyPr/>
          <a:lstStyle/>
          <a:p>
            <a:endParaRPr lang="nn-NO"/>
          </a:p>
        </p:txBody>
      </p:sp>
      <p:sp>
        <p:nvSpPr>
          <p:cNvPr id="151556" name="Plassholder for lysbildenummer 3"/>
          <p:cNvSpPr>
            <a:spLocks noGrp="1"/>
          </p:cNvSpPr>
          <p:nvPr>
            <p:ph type="sldNum" sz="quarter" idx="5"/>
          </p:nvPr>
        </p:nvSpPr>
        <p:spPr>
          <a:noFill/>
        </p:spPr>
        <p:txBody>
          <a:bodyPr/>
          <a:lstStyle/>
          <a:p>
            <a:fld id="{908A856A-51E4-DA45-A347-E99A826F591C}" type="slidenum">
              <a:rPr lang="nb-NO"/>
              <a:pPr/>
              <a:t>23</a:t>
            </a:fld>
            <a:endParaRPr lang="nb-NO"/>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Plassholder for lysbilde 1"/>
          <p:cNvSpPr>
            <a:spLocks noGrp="1" noRot="1" noChangeAspect="1" noTextEdit="1"/>
          </p:cNvSpPr>
          <p:nvPr>
            <p:ph type="sldImg"/>
          </p:nvPr>
        </p:nvSpPr>
        <p:spPr>
          <a:ln/>
        </p:spPr>
      </p:sp>
      <p:sp>
        <p:nvSpPr>
          <p:cNvPr id="152579" name="Plassholder for notater 2"/>
          <p:cNvSpPr>
            <a:spLocks noGrp="1"/>
          </p:cNvSpPr>
          <p:nvPr>
            <p:ph type="body" idx="1"/>
          </p:nvPr>
        </p:nvSpPr>
        <p:spPr>
          <a:noFill/>
          <a:ln/>
        </p:spPr>
        <p:txBody>
          <a:bodyPr/>
          <a:lstStyle/>
          <a:p>
            <a:endParaRPr lang="nn-NO"/>
          </a:p>
        </p:txBody>
      </p:sp>
      <p:sp>
        <p:nvSpPr>
          <p:cNvPr id="152580" name="Plassholder for lysbildenummer 3"/>
          <p:cNvSpPr>
            <a:spLocks noGrp="1"/>
          </p:cNvSpPr>
          <p:nvPr>
            <p:ph type="sldNum" sz="quarter" idx="5"/>
          </p:nvPr>
        </p:nvSpPr>
        <p:spPr>
          <a:noFill/>
        </p:spPr>
        <p:txBody>
          <a:bodyPr/>
          <a:lstStyle/>
          <a:p>
            <a:fld id="{906D42B7-074E-CC42-94AF-147A74ACBA77}" type="slidenum">
              <a:rPr lang="nb-NO"/>
              <a:pPr/>
              <a:t>24</a:t>
            </a:fld>
            <a:endParaRPr lang="nb-NO"/>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Plassholder for lysbilde 1"/>
          <p:cNvSpPr>
            <a:spLocks noGrp="1" noRot="1" noChangeAspect="1" noTextEdit="1"/>
          </p:cNvSpPr>
          <p:nvPr>
            <p:ph type="sldImg"/>
          </p:nvPr>
        </p:nvSpPr>
        <p:spPr>
          <a:ln/>
        </p:spPr>
      </p:sp>
      <p:sp>
        <p:nvSpPr>
          <p:cNvPr id="74755" name="Plassholder for notater 2"/>
          <p:cNvSpPr>
            <a:spLocks noGrp="1"/>
          </p:cNvSpPr>
          <p:nvPr>
            <p:ph type="body" idx="1"/>
          </p:nvPr>
        </p:nvSpPr>
        <p:spPr>
          <a:noFill/>
          <a:ln/>
        </p:spPr>
        <p:txBody>
          <a:bodyPr/>
          <a:lstStyle/>
          <a:p>
            <a:endParaRPr lang="nb-NO" dirty="0"/>
          </a:p>
        </p:txBody>
      </p:sp>
      <p:sp>
        <p:nvSpPr>
          <p:cNvPr id="74756" name="Plassholder for lysbildenummer 3"/>
          <p:cNvSpPr>
            <a:spLocks noGrp="1"/>
          </p:cNvSpPr>
          <p:nvPr>
            <p:ph type="sldNum" sz="quarter" idx="5"/>
          </p:nvPr>
        </p:nvSpPr>
        <p:spPr>
          <a:noFill/>
        </p:spPr>
        <p:txBody>
          <a:bodyPr/>
          <a:lstStyle/>
          <a:p>
            <a:fld id="{EF482366-B93A-FB41-82E6-75A95CA33508}" type="slidenum">
              <a:rPr lang="nb-NO"/>
              <a:pPr/>
              <a:t>26</a:t>
            </a:fld>
            <a:endParaRPr lang="nb-N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grpSp>
        <p:nvGrpSpPr>
          <p:cNvPr id="7" name="Group 6"/>
          <p:cNvGrpSpPr/>
          <p:nvPr/>
        </p:nvGrpSpPr>
        <p:grpSpPr>
          <a:xfrm>
            <a:off x="0" y="1461247"/>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0" y="4953000"/>
            <a:ext cx="9144000" cy="45291"/>
            <a:chOff x="0" y="1613647"/>
            <a:chExt cx="9144000" cy="45291"/>
          </a:xfrm>
        </p:grpSpPr>
        <p:cxnSp>
          <p:nvCxnSpPr>
            <p:cNvPr id="11" name="Straight Connector 10"/>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4114800" y="1572768"/>
            <a:ext cx="4910328" cy="2130552"/>
          </a:xfrm>
        </p:spPr>
        <p:txBody>
          <a:bodyPr vert="horz" lIns="91440" tIns="45720" rIns="91440" bIns="45720" rtlCol="0" anchor="b" anchorCtr="0">
            <a:normAutofit/>
          </a:bodyPr>
          <a:lstStyle>
            <a:lvl1pPr algn="r" defTabSz="914400" rtl="0" eaLnBrk="1" latinLnBrk="0" hangingPunct="1">
              <a:spcBef>
                <a:spcPct val="0"/>
              </a:spcBef>
              <a:buNone/>
              <a:defRPr sz="4800" b="1" kern="1200">
                <a:solidFill>
                  <a:schemeClr val="tx1"/>
                </a:solidFill>
                <a:effectLst>
                  <a:outerShdw blurRad="50800" dist="50800" dir="2700000" algn="tl" rotWithShape="0">
                    <a:schemeClr val="bg1">
                      <a:alpha val="30000"/>
                    </a:schemeClr>
                  </a:outerShdw>
                </a:effectLst>
                <a:latin typeface="+mj-lt"/>
                <a:ea typeface="+mj-ea"/>
                <a:cs typeface="+mj-cs"/>
              </a:defRPr>
            </a:lvl1pPr>
          </a:lstStyle>
          <a:p>
            <a:r>
              <a:rPr lang="nb-NO"/>
              <a:t>Klikk for å redigere tittelstil</a:t>
            </a:r>
            <a:endParaRPr/>
          </a:p>
        </p:txBody>
      </p:sp>
      <p:sp>
        <p:nvSpPr>
          <p:cNvPr id="3" name="Subtitle 2"/>
          <p:cNvSpPr>
            <a:spLocks noGrp="1"/>
          </p:cNvSpPr>
          <p:nvPr>
            <p:ph type="subTitle" idx="1"/>
          </p:nvPr>
        </p:nvSpPr>
        <p:spPr>
          <a:xfrm>
            <a:off x="4114800" y="3711388"/>
            <a:ext cx="4910328" cy="886968"/>
          </a:xfrm>
        </p:spPr>
        <p:txBody>
          <a:bodyPr vert="horz" lIns="91440" tIns="45720" rIns="91440" bIns="45720" rtlCol="0">
            <a:normAutofit/>
          </a:bodyPr>
          <a:lstStyle>
            <a:lvl1pPr marL="0" indent="0" algn="r" defTabSz="914400" rtl="0" eaLnBrk="1" latinLnBrk="0" hangingPunct="1">
              <a:spcBef>
                <a:spcPct val="20000"/>
              </a:spcBef>
              <a:buClr>
                <a:schemeClr val="accent1"/>
              </a:buClr>
              <a:buSzPct val="90000"/>
              <a:buFont typeface="Wingdings" pitchFamily="2" charset="2"/>
              <a:buNone/>
              <a:defRPr sz="2400" b="1" kern="1200">
                <a:solidFill>
                  <a:schemeClr val="tx1">
                    <a:tint val="75000"/>
                  </a:schemeClr>
                </a:solidFill>
                <a:effectLst>
                  <a:outerShdw blurRad="50800" dist="50800" dir="2700000" algn="tl" rotWithShape="0">
                    <a:schemeClr val="bg1">
                      <a:alpha val="30000"/>
                    </a:scheme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a:t>Klikk for å redigere undertittelstil i malen</a:t>
            </a:r>
            <a:endParaRPr/>
          </a:p>
        </p:txBody>
      </p:sp>
      <p:sp>
        <p:nvSpPr>
          <p:cNvPr id="4" name="Date Placeholder 3"/>
          <p:cNvSpPr>
            <a:spLocks noGrp="1"/>
          </p:cNvSpPr>
          <p:nvPr>
            <p:ph type="dt" sz="half" idx="10"/>
          </p:nvPr>
        </p:nvSpPr>
        <p:spPr/>
        <p:txBody>
          <a:bodyPr/>
          <a:lstStyle/>
          <a:p>
            <a:fld id="{9E57BF54-7E04-0C44-9D53-0B9EB3216D2E}" type="datetimeFigureOut">
              <a:rPr lang="nn-NO" smtClean="0"/>
              <a:pPr/>
              <a:t>01.03.2024</a:t>
            </a:fld>
            <a:endParaRPr lang="nn-NO"/>
          </a:p>
        </p:txBody>
      </p:sp>
      <p:sp>
        <p:nvSpPr>
          <p:cNvPr id="5" name="Footer Placeholder 4"/>
          <p:cNvSpPr>
            <a:spLocks noGrp="1"/>
          </p:cNvSpPr>
          <p:nvPr>
            <p:ph type="ftr" sz="quarter" idx="11"/>
          </p:nvPr>
        </p:nvSpPr>
        <p:spPr/>
        <p:txBody>
          <a:bodyPr/>
          <a:lstStyle/>
          <a:p>
            <a:endParaRPr lang="nn-NO"/>
          </a:p>
        </p:txBody>
      </p:sp>
      <p:sp>
        <p:nvSpPr>
          <p:cNvPr id="6" name="Slide Number Placeholder 5"/>
          <p:cNvSpPr>
            <a:spLocks noGrp="1"/>
          </p:cNvSpPr>
          <p:nvPr>
            <p:ph type="sldNum" sz="quarter" idx="12"/>
          </p:nvPr>
        </p:nvSpPr>
        <p:spPr/>
        <p:txBody>
          <a:bodyPr/>
          <a:lstStyle/>
          <a:p>
            <a:fld id="{AF94E285-444D-4C0C-8BFA-BDB311F86A90}" type="slidenum">
              <a:rPr lang="nb-NO" smtClean="0"/>
              <a:pPr/>
              <a:t>‹#›</a:t>
            </a:fld>
            <a:endParaRPr lang="nb-NO"/>
          </a:p>
        </p:txBody>
      </p:sp>
      <p:sp>
        <p:nvSpPr>
          <p:cNvPr id="20" name="Oval 19"/>
          <p:cNvSpPr>
            <a:spLocks noChangeAspect="1"/>
          </p:cNvSpPr>
          <p:nvPr/>
        </p:nvSpPr>
        <p:spPr>
          <a:xfrm>
            <a:off x="121024" y="85165"/>
            <a:ext cx="4433047" cy="4433047"/>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4" name="Oval 33"/>
          <p:cNvSpPr/>
          <p:nvPr/>
        </p:nvSpPr>
        <p:spPr>
          <a:xfrm>
            <a:off x="179294" y="112058"/>
            <a:ext cx="4201255" cy="4201255"/>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5" name="Oval 34"/>
          <p:cNvSpPr/>
          <p:nvPr/>
        </p:nvSpPr>
        <p:spPr>
          <a:xfrm>
            <a:off x="264460" y="138952"/>
            <a:ext cx="3988777" cy="4056383"/>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7" name="Oval 36"/>
          <p:cNvSpPr/>
          <p:nvPr/>
        </p:nvSpPr>
        <p:spPr>
          <a:xfrm>
            <a:off x="264460" y="138953"/>
            <a:ext cx="3897026" cy="3897026"/>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127000" dist="63500" dir="162000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ilde med tekst">
    <p:bg>
      <p:bgRef idx="1003">
        <a:schemeClr val="bg2"/>
      </p:bgRef>
    </p:bg>
    <p:spTree>
      <p:nvGrpSpPr>
        <p:cNvPr id="1" name=""/>
        <p:cNvGrpSpPr/>
        <p:nvPr/>
      </p:nvGrpSpPr>
      <p:grpSpPr>
        <a:xfrm>
          <a:off x="0" y="0"/>
          <a:ext cx="0" cy="0"/>
          <a:chOff x="0" y="0"/>
          <a:chExt cx="0" cy="0"/>
        </a:xfrm>
      </p:grpSpPr>
      <p:grpSp>
        <p:nvGrpSpPr>
          <p:cNvPr id="9" name="Group 8"/>
          <p:cNvGrpSpPr/>
          <p:nvPr/>
        </p:nvGrpSpPr>
        <p:grpSpPr>
          <a:xfrm>
            <a:off x="0" y="1178859"/>
            <a:ext cx="9144000" cy="45291"/>
            <a:chOff x="0" y="1613647"/>
            <a:chExt cx="9144000" cy="45291"/>
          </a:xfrm>
        </p:grpSpPr>
        <p:cxnSp>
          <p:nvCxnSpPr>
            <p:cNvPr id="10" name="Straight Connector 9"/>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11"/>
          <p:cNvGrpSpPr/>
          <p:nvPr/>
        </p:nvGrpSpPr>
        <p:grpSpPr>
          <a:xfrm>
            <a:off x="0" y="5715000"/>
            <a:ext cx="9144000" cy="45291"/>
            <a:chOff x="0" y="1613647"/>
            <a:chExt cx="9144000" cy="45291"/>
          </a:xfrm>
        </p:grpSpPr>
        <p:cxnSp>
          <p:nvCxnSpPr>
            <p:cNvPr id="13" name="Straight Connector 12"/>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457200" y="1524000"/>
            <a:ext cx="3581400" cy="1252538"/>
          </a:xfrm>
        </p:spPr>
        <p:txBody>
          <a:bodyPr anchor="b">
            <a:normAutofit/>
          </a:bodyPr>
          <a:lstStyle>
            <a:lvl1pPr algn="l">
              <a:defRPr sz="3600" b="1"/>
            </a:lvl1pPr>
          </a:lstStyle>
          <a:p>
            <a:r>
              <a:rPr lang="nb-NO"/>
              <a:t>Klikk for å redigere tittelstil</a:t>
            </a:r>
            <a:endParaRPr/>
          </a:p>
        </p:txBody>
      </p:sp>
      <p:sp>
        <p:nvSpPr>
          <p:cNvPr id="4" name="Text Placeholder 3"/>
          <p:cNvSpPr>
            <a:spLocks noGrp="1"/>
          </p:cNvSpPr>
          <p:nvPr>
            <p:ph type="body" sz="half" idx="2"/>
          </p:nvPr>
        </p:nvSpPr>
        <p:spPr>
          <a:xfrm>
            <a:off x="457200" y="2895600"/>
            <a:ext cx="3581400" cy="2438400"/>
          </a:xfrm>
        </p:spPr>
        <p:txBody>
          <a:bodyPr>
            <a:normAutofit/>
          </a:bodyPr>
          <a:lstStyle>
            <a:lvl1pPr marL="0" indent="0" algn="l">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a:t>Klikk for å redigere tekststiler i malen</a:t>
            </a:r>
          </a:p>
        </p:txBody>
      </p:sp>
      <p:sp>
        <p:nvSpPr>
          <p:cNvPr id="5" name="Date Placeholder 4"/>
          <p:cNvSpPr>
            <a:spLocks noGrp="1"/>
          </p:cNvSpPr>
          <p:nvPr>
            <p:ph type="dt" sz="half" idx="10"/>
          </p:nvPr>
        </p:nvSpPr>
        <p:spPr/>
        <p:txBody>
          <a:bodyPr/>
          <a:lstStyle/>
          <a:p>
            <a:fld id="{9E57BF54-7E04-0C44-9D53-0B9EB3216D2E}" type="datetimeFigureOut">
              <a:rPr lang="nn-NO" smtClean="0"/>
              <a:pPr/>
              <a:t>01.03.2024</a:t>
            </a:fld>
            <a:endParaRPr lang="nn-NO"/>
          </a:p>
        </p:txBody>
      </p:sp>
      <p:sp>
        <p:nvSpPr>
          <p:cNvPr id="6" name="Footer Placeholder 5"/>
          <p:cNvSpPr>
            <a:spLocks noGrp="1"/>
          </p:cNvSpPr>
          <p:nvPr>
            <p:ph type="ftr" sz="quarter" idx="11"/>
          </p:nvPr>
        </p:nvSpPr>
        <p:spPr/>
        <p:txBody>
          <a:bodyPr/>
          <a:lstStyle/>
          <a:p>
            <a:endParaRPr lang="nn-NO"/>
          </a:p>
        </p:txBody>
      </p:sp>
      <p:sp>
        <p:nvSpPr>
          <p:cNvPr id="7" name="Slide Number Placeholder 6"/>
          <p:cNvSpPr>
            <a:spLocks noGrp="1"/>
          </p:cNvSpPr>
          <p:nvPr>
            <p:ph type="sldNum" sz="quarter" idx="12"/>
          </p:nvPr>
        </p:nvSpPr>
        <p:spPr/>
        <p:txBody>
          <a:bodyPr/>
          <a:lstStyle/>
          <a:p>
            <a:fld id="{E6909525-C4E5-1A4D-A7DF-5B53BAD7F77B}" type="slidenum">
              <a:rPr lang="nn-NO" smtClean="0"/>
              <a:pPr/>
              <a:t>‹#›</a:t>
            </a:fld>
            <a:endParaRPr lang="nn-NO"/>
          </a:p>
        </p:txBody>
      </p:sp>
      <p:sp>
        <p:nvSpPr>
          <p:cNvPr id="8" name="Oval 7"/>
          <p:cNvSpPr>
            <a:spLocks noChangeAspect="1"/>
          </p:cNvSpPr>
          <p:nvPr/>
        </p:nvSpPr>
        <p:spPr>
          <a:xfrm>
            <a:off x="4285131" y="1116106"/>
            <a:ext cx="4724400" cy="4724400"/>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 name="Picture Placeholder 2"/>
          <p:cNvSpPr>
            <a:spLocks noGrp="1"/>
          </p:cNvSpPr>
          <p:nvPr>
            <p:ph type="pic" idx="1"/>
          </p:nvPr>
        </p:nvSpPr>
        <p:spPr>
          <a:xfrm>
            <a:off x="4473386" y="1148001"/>
            <a:ext cx="4434840" cy="4434987"/>
          </a:xfrm>
          <a:prstGeom prst="ellipse">
            <a:avLst/>
          </a:prstGeom>
          <a:effectLst>
            <a:innerShdw blurRad="63500" dist="50800" dir="18900000">
              <a:prstClr val="black">
                <a:alpha val="30000"/>
              </a:prstClr>
            </a:innerShdw>
          </a:effectLst>
        </p:spPr>
        <p:txBody>
          <a:bodyPr vert="horz" lIns="91440" tIns="45720" rIns="91440" bIns="45720" rtlCol="0">
            <a:normAutofit/>
          </a:bodyPr>
          <a:lstStyle>
            <a:lvl1pPr marL="342900" indent="-342900" algn="r" defTabSz="914400" rtl="0" eaLnBrk="1" latinLnBrk="0" hangingPunct="1">
              <a:spcBef>
                <a:spcPct val="20000"/>
              </a:spcBef>
              <a:buClr>
                <a:schemeClr val="accent1"/>
              </a:buClr>
              <a:buSzPct val="90000"/>
              <a:buFont typeface="Wingdings" pitchFamily="2" charset="2"/>
              <a:buNone/>
              <a:defRPr sz="1800" b="1" kern="1200">
                <a:solidFill>
                  <a:schemeClr val="tx1"/>
                </a:solidFill>
                <a:effectLst>
                  <a:outerShdw blurRad="50800" dist="50800" dir="2700000" algn="tl" rotWithShape="0">
                    <a:schemeClr val="bg1">
                      <a:alpha val="30000"/>
                    </a:scheme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ikonet for å legge til bilde</a:t>
            </a:r>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a:p>
        </p:txBody>
      </p:sp>
      <p:sp>
        <p:nvSpPr>
          <p:cNvPr id="3" name="Vertical Text Placeholder 2"/>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a:p>
        </p:txBody>
      </p:sp>
      <p:sp>
        <p:nvSpPr>
          <p:cNvPr id="4" name="Date Placeholder 3"/>
          <p:cNvSpPr>
            <a:spLocks noGrp="1"/>
          </p:cNvSpPr>
          <p:nvPr>
            <p:ph type="dt" sz="half" idx="10"/>
          </p:nvPr>
        </p:nvSpPr>
        <p:spPr/>
        <p:txBody>
          <a:bodyPr/>
          <a:lstStyle/>
          <a:p>
            <a:fld id="{9E57BF54-7E04-0C44-9D53-0B9EB3216D2E}" type="datetimeFigureOut">
              <a:rPr lang="nn-NO" smtClean="0"/>
              <a:pPr/>
              <a:t>01.03.2024</a:t>
            </a:fld>
            <a:endParaRPr lang="nn-NO"/>
          </a:p>
        </p:txBody>
      </p:sp>
      <p:sp>
        <p:nvSpPr>
          <p:cNvPr id="5" name="Footer Placeholder 4"/>
          <p:cNvSpPr>
            <a:spLocks noGrp="1"/>
          </p:cNvSpPr>
          <p:nvPr>
            <p:ph type="ftr" sz="quarter" idx="11"/>
          </p:nvPr>
        </p:nvSpPr>
        <p:spPr/>
        <p:txBody>
          <a:bodyPr/>
          <a:lstStyle/>
          <a:p>
            <a:endParaRPr lang="nn-NO"/>
          </a:p>
        </p:txBody>
      </p:sp>
      <p:sp>
        <p:nvSpPr>
          <p:cNvPr id="6" name="Slide Number Placeholder 5"/>
          <p:cNvSpPr>
            <a:spLocks noGrp="1"/>
          </p:cNvSpPr>
          <p:nvPr>
            <p:ph type="sldNum" sz="quarter" idx="12"/>
          </p:nvPr>
        </p:nvSpPr>
        <p:spPr/>
        <p:txBody>
          <a:bodyPr/>
          <a:lstStyle/>
          <a:p>
            <a:fld id="{E6909525-C4E5-1A4D-A7DF-5B53BAD7F77B}" type="slidenum">
              <a:rPr lang="nn-NO" smtClean="0"/>
              <a:pPr/>
              <a:t>‹#›</a:t>
            </a:fld>
            <a:endParaRPr lang="nn-NO"/>
          </a:p>
        </p:txBody>
      </p:sp>
      <p:grpSp>
        <p:nvGrpSpPr>
          <p:cNvPr id="7" name="Group 6"/>
          <p:cNvGrpSpPr/>
          <p:nvPr/>
        </p:nvGrpSpPr>
        <p:grpSpPr>
          <a:xfrm>
            <a:off x="0" y="1584169"/>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56500" y="609600"/>
            <a:ext cx="1587500" cy="5516563"/>
          </a:xfrm>
        </p:spPr>
        <p:txBody>
          <a:bodyPr vert="eaVert"/>
          <a:lstStyle/>
          <a:p>
            <a:r>
              <a:rPr lang="nb-NO"/>
              <a:t>Klikk for å redigere tittelstil</a:t>
            </a:r>
            <a:endParaRPr/>
          </a:p>
        </p:txBody>
      </p:sp>
      <p:sp>
        <p:nvSpPr>
          <p:cNvPr id="3" name="Vertical Text Placeholder 2"/>
          <p:cNvSpPr>
            <a:spLocks noGrp="1"/>
          </p:cNvSpPr>
          <p:nvPr>
            <p:ph type="body" orient="vert" idx="1"/>
          </p:nvPr>
        </p:nvSpPr>
        <p:spPr>
          <a:xfrm>
            <a:off x="457200" y="609600"/>
            <a:ext cx="6629400" cy="5516563"/>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a:p>
        </p:txBody>
      </p:sp>
      <p:sp>
        <p:nvSpPr>
          <p:cNvPr id="4" name="Date Placeholder 3"/>
          <p:cNvSpPr>
            <a:spLocks noGrp="1"/>
          </p:cNvSpPr>
          <p:nvPr>
            <p:ph type="dt" sz="half" idx="10"/>
          </p:nvPr>
        </p:nvSpPr>
        <p:spPr>
          <a:xfrm>
            <a:off x="7556499" y="6356350"/>
            <a:ext cx="1148229" cy="365125"/>
          </a:xfrm>
        </p:spPr>
        <p:txBody>
          <a:bodyPr/>
          <a:lstStyle/>
          <a:p>
            <a:fld id="{9E57BF54-7E04-0C44-9D53-0B9EB3216D2E}" type="datetimeFigureOut">
              <a:rPr lang="nn-NO" smtClean="0"/>
              <a:pPr/>
              <a:t>01.03.2024</a:t>
            </a:fld>
            <a:endParaRPr lang="nn-NO"/>
          </a:p>
        </p:txBody>
      </p:sp>
      <p:sp>
        <p:nvSpPr>
          <p:cNvPr id="5" name="Footer Placeholder 4"/>
          <p:cNvSpPr>
            <a:spLocks noGrp="1"/>
          </p:cNvSpPr>
          <p:nvPr>
            <p:ph type="ftr" sz="quarter" idx="11"/>
          </p:nvPr>
        </p:nvSpPr>
        <p:spPr/>
        <p:txBody>
          <a:bodyPr/>
          <a:lstStyle/>
          <a:p>
            <a:endParaRPr lang="nn-NO"/>
          </a:p>
        </p:txBody>
      </p:sp>
      <p:sp>
        <p:nvSpPr>
          <p:cNvPr id="6" name="Slide Number Placeholder 5"/>
          <p:cNvSpPr>
            <a:spLocks noGrp="1"/>
          </p:cNvSpPr>
          <p:nvPr>
            <p:ph type="sldNum" sz="quarter" idx="12"/>
          </p:nvPr>
        </p:nvSpPr>
        <p:spPr/>
        <p:txBody>
          <a:bodyPr/>
          <a:lstStyle/>
          <a:p>
            <a:fld id="{E6909525-C4E5-1A4D-A7DF-5B53BAD7F77B}" type="slidenum">
              <a:rPr lang="nn-NO" smtClean="0"/>
              <a:pPr/>
              <a:t>‹#›</a:t>
            </a:fld>
            <a:endParaRPr lang="nn-NO"/>
          </a:p>
        </p:txBody>
      </p:sp>
      <p:grpSp>
        <p:nvGrpSpPr>
          <p:cNvPr id="7" name="Group 6"/>
          <p:cNvGrpSpPr/>
          <p:nvPr/>
        </p:nvGrpSpPr>
        <p:grpSpPr>
          <a:xfrm rot="5400000">
            <a:off x="4065260" y="3406355"/>
            <a:ext cx="6858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tel, tekst og innhold">
    <p:spTree>
      <p:nvGrpSpPr>
        <p:cNvPr id="1" name=""/>
        <p:cNvGrpSpPr/>
        <p:nvPr/>
      </p:nvGrpSpPr>
      <p:grpSpPr>
        <a:xfrm>
          <a:off x="0" y="0"/>
          <a:ext cx="0" cy="0"/>
          <a:chOff x="0" y="0"/>
          <a:chExt cx="0" cy="0"/>
        </a:xfrm>
      </p:grpSpPr>
      <p:sp>
        <p:nvSpPr>
          <p:cNvPr id="2" name="Tittel 1"/>
          <p:cNvSpPr>
            <a:spLocks noGrp="1"/>
          </p:cNvSpPr>
          <p:nvPr>
            <p:ph type="title"/>
          </p:nvPr>
        </p:nvSpPr>
        <p:spPr>
          <a:xfrm>
            <a:off x="1403350" y="1495425"/>
            <a:ext cx="7283450" cy="473075"/>
          </a:xfrm>
        </p:spPr>
        <p:txBody>
          <a:bodyPr/>
          <a:lstStyle/>
          <a:p>
            <a:r>
              <a:rPr lang="nb-NO"/>
              <a:t>Klikk for å redigere tittelstil</a:t>
            </a:r>
          </a:p>
        </p:txBody>
      </p:sp>
      <p:sp>
        <p:nvSpPr>
          <p:cNvPr id="3" name="Plassholder for tekst 2"/>
          <p:cNvSpPr>
            <a:spLocks noGrp="1"/>
          </p:cNvSpPr>
          <p:nvPr>
            <p:ph type="body" sz="half" idx="1"/>
          </p:nvPr>
        </p:nvSpPr>
        <p:spPr>
          <a:xfrm>
            <a:off x="1403350" y="2398713"/>
            <a:ext cx="3565525" cy="3184525"/>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p:cNvSpPr>
            <a:spLocks noGrp="1"/>
          </p:cNvSpPr>
          <p:nvPr>
            <p:ph sz="half" idx="2"/>
          </p:nvPr>
        </p:nvSpPr>
        <p:spPr>
          <a:xfrm>
            <a:off x="5121275" y="2398713"/>
            <a:ext cx="3565525" cy="3184525"/>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Rectangle 4"/>
          <p:cNvSpPr>
            <a:spLocks noGrp="1" noChangeArrowheads="1"/>
          </p:cNvSpPr>
          <p:nvPr>
            <p:ph type="dt" sz="half" idx="10"/>
          </p:nvPr>
        </p:nvSpPr>
        <p:spPr>
          <a:ln/>
        </p:spPr>
        <p:txBody>
          <a:bodyPr/>
          <a:lstStyle>
            <a:lvl1pPr>
              <a:defRPr/>
            </a:lvl1pPr>
          </a:lstStyle>
          <a:p>
            <a:pPr>
              <a:defRPr/>
            </a:pPr>
            <a:endParaRPr lang="nb-NO"/>
          </a:p>
        </p:txBody>
      </p:sp>
      <p:sp>
        <p:nvSpPr>
          <p:cNvPr id="6" name="Rectangle 5"/>
          <p:cNvSpPr>
            <a:spLocks noGrp="1" noChangeArrowheads="1"/>
          </p:cNvSpPr>
          <p:nvPr>
            <p:ph type="ftr" sz="quarter" idx="11"/>
          </p:nvPr>
        </p:nvSpPr>
        <p:spPr>
          <a:ln/>
        </p:spPr>
        <p:txBody>
          <a:bodyPr/>
          <a:lstStyle>
            <a:lvl1pPr>
              <a:defRPr/>
            </a:lvl1pPr>
          </a:lstStyle>
          <a:p>
            <a:pPr>
              <a:defRPr/>
            </a:pPr>
            <a:r>
              <a:rPr lang="nb-NO"/>
              <a:t>A-Senteret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tel og tabell">
    <p:spTree>
      <p:nvGrpSpPr>
        <p:cNvPr id="1" name=""/>
        <p:cNvGrpSpPr/>
        <p:nvPr/>
      </p:nvGrpSpPr>
      <p:grpSpPr>
        <a:xfrm>
          <a:off x="0" y="0"/>
          <a:ext cx="0" cy="0"/>
          <a:chOff x="0" y="0"/>
          <a:chExt cx="0" cy="0"/>
        </a:xfrm>
      </p:grpSpPr>
      <p:sp>
        <p:nvSpPr>
          <p:cNvPr id="2" name="Tittel 1"/>
          <p:cNvSpPr>
            <a:spLocks noGrp="1"/>
          </p:cNvSpPr>
          <p:nvPr>
            <p:ph type="title"/>
          </p:nvPr>
        </p:nvSpPr>
        <p:spPr>
          <a:xfrm>
            <a:off x="762000" y="762000"/>
            <a:ext cx="7924800" cy="1143000"/>
          </a:xfrm>
        </p:spPr>
        <p:txBody>
          <a:bodyPr/>
          <a:lstStyle/>
          <a:p>
            <a:r>
              <a:rPr lang="nb-NO"/>
              <a:t>Klikk for å redigere tittelstil</a:t>
            </a:r>
          </a:p>
        </p:txBody>
      </p:sp>
      <p:sp>
        <p:nvSpPr>
          <p:cNvPr id="3" name="Plassholder for tabell 2"/>
          <p:cNvSpPr>
            <a:spLocks noGrp="1"/>
          </p:cNvSpPr>
          <p:nvPr>
            <p:ph type="tbl" idx="1"/>
          </p:nvPr>
        </p:nvSpPr>
        <p:spPr>
          <a:xfrm>
            <a:off x="838200" y="2362200"/>
            <a:ext cx="7693025" cy="3724275"/>
          </a:xfrm>
        </p:spPr>
        <p:txBody>
          <a:bodyPr/>
          <a:lstStyle/>
          <a:p>
            <a:pPr lvl="0"/>
            <a:endParaRPr lang="nb-NO" noProof="0"/>
          </a:p>
        </p:txBody>
      </p:sp>
      <p:sp>
        <p:nvSpPr>
          <p:cNvPr id="4" name="Rectangle 11"/>
          <p:cNvSpPr>
            <a:spLocks noGrp="1" noChangeArrowheads="1"/>
          </p:cNvSpPr>
          <p:nvPr>
            <p:ph type="dt" sz="half" idx="10"/>
          </p:nvPr>
        </p:nvSpPr>
        <p:spPr/>
        <p:txBody>
          <a:bodyPr/>
          <a:lstStyle>
            <a:lvl1pPr>
              <a:defRPr/>
            </a:lvl1pPr>
          </a:lstStyle>
          <a:p>
            <a:pPr>
              <a:defRPr/>
            </a:pPr>
            <a:endParaRPr lang="nb-NO"/>
          </a:p>
        </p:txBody>
      </p:sp>
      <p:sp>
        <p:nvSpPr>
          <p:cNvPr id="5" name="Rectangle 12"/>
          <p:cNvSpPr>
            <a:spLocks noGrp="1" noChangeArrowheads="1"/>
          </p:cNvSpPr>
          <p:nvPr>
            <p:ph type="ftr" sz="quarter" idx="11"/>
          </p:nvPr>
        </p:nvSpPr>
        <p:spPr/>
        <p:txBody>
          <a:bodyPr/>
          <a:lstStyle>
            <a:lvl1pPr>
              <a:defRPr/>
            </a:lvl1pPr>
          </a:lstStyle>
          <a:p>
            <a:pPr>
              <a:defRPr/>
            </a:pPr>
            <a:endParaRPr lang="nb-NO"/>
          </a:p>
        </p:txBody>
      </p:sp>
      <p:sp>
        <p:nvSpPr>
          <p:cNvPr id="6" name="Rectangle 13"/>
          <p:cNvSpPr>
            <a:spLocks noGrp="1" noChangeArrowheads="1"/>
          </p:cNvSpPr>
          <p:nvPr>
            <p:ph type="sldNum" sz="quarter" idx="12"/>
          </p:nvPr>
        </p:nvSpPr>
        <p:spPr/>
        <p:txBody>
          <a:bodyPr/>
          <a:lstStyle>
            <a:lvl1pPr>
              <a:defRPr/>
            </a:lvl1pPr>
          </a:lstStyle>
          <a:p>
            <a:pPr>
              <a:defRPr/>
            </a:pPr>
            <a:fld id="{3050D5CB-A8E3-B249-8ADC-31A1409F8466}" type="slidenum">
              <a:rPr lang="nb-NO"/>
              <a:pPr>
                <a:defRPr/>
              </a:pPr>
              <a:t>‹#›</a:t>
            </a:fld>
            <a:endParaRPr lang="nb-NO"/>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a:p>
        </p:txBody>
      </p:sp>
      <p:sp>
        <p:nvSpPr>
          <p:cNvPr id="3" name="Content Placeholder 2"/>
          <p:cNvSpPr>
            <a:spLocks noGrp="1"/>
          </p:cNvSpPr>
          <p:nvPr>
            <p:ph idx="1"/>
          </p:nvPr>
        </p:nvSpPr>
        <p:spPr/>
        <p:txBody>
          <a:bodyPr/>
          <a:lstStyle>
            <a:lvl1pPr>
              <a:spcBef>
                <a:spcPts val="20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a:p>
        </p:txBody>
      </p:sp>
      <p:sp>
        <p:nvSpPr>
          <p:cNvPr id="4" name="Date Placeholder 3"/>
          <p:cNvSpPr>
            <a:spLocks noGrp="1"/>
          </p:cNvSpPr>
          <p:nvPr>
            <p:ph type="dt" sz="half" idx="10"/>
          </p:nvPr>
        </p:nvSpPr>
        <p:spPr/>
        <p:txBody>
          <a:bodyPr/>
          <a:lstStyle/>
          <a:p>
            <a:fld id="{9E57BF54-7E04-0C44-9D53-0B9EB3216D2E}" type="datetimeFigureOut">
              <a:rPr lang="nn-NO" smtClean="0"/>
              <a:pPr/>
              <a:t>01.03.2024</a:t>
            </a:fld>
            <a:endParaRPr lang="nn-NO"/>
          </a:p>
        </p:txBody>
      </p:sp>
      <p:sp>
        <p:nvSpPr>
          <p:cNvPr id="5" name="Footer Placeholder 4"/>
          <p:cNvSpPr>
            <a:spLocks noGrp="1"/>
          </p:cNvSpPr>
          <p:nvPr>
            <p:ph type="ftr" sz="quarter" idx="11"/>
          </p:nvPr>
        </p:nvSpPr>
        <p:spPr/>
        <p:txBody>
          <a:bodyPr/>
          <a:lstStyle/>
          <a:p>
            <a:endParaRPr lang="nn-NO"/>
          </a:p>
        </p:txBody>
      </p:sp>
      <p:sp>
        <p:nvSpPr>
          <p:cNvPr id="6" name="Slide Number Placeholder 5"/>
          <p:cNvSpPr>
            <a:spLocks noGrp="1"/>
          </p:cNvSpPr>
          <p:nvPr>
            <p:ph type="sldNum" sz="quarter" idx="12"/>
          </p:nvPr>
        </p:nvSpPr>
        <p:spPr/>
        <p:txBody>
          <a:bodyPr/>
          <a:lstStyle/>
          <a:p>
            <a:fld id="{E6909525-C4E5-1A4D-A7DF-5B53BAD7F77B}" type="slidenum">
              <a:rPr lang="nn-NO" smtClean="0"/>
              <a:pPr/>
              <a:t>‹#›</a:t>
            </a:fld>
            <a:endParaRPr lang="nn-NO"/>
          </a:p>
        </p:txBody>
      </p:sp>
      <p:grpSp>
        <p:nvGrpSpPr>
          <p:cNvPr id="7" name="Group 10"/>
          <p:cNvGrpSpPr/>
          <p:nvPr/>
        </p:nvGrpSpPr>
        <p:grpSpPr>
          <a:xfrm>
            <a:off x="0" y="1584169"/>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tellysbilde med bilde">
    <p:bg>
      <p:bgRef idx="1002">
        <a:schemeClr val="bg2"/>
      </p:bgRef>
    </p:bg>
    <p:spTree>
      <p:nvGrpSpPr>
        <p:cNvPr id="1" name=""/>
        <p:cNvGrpSpPr/>
        <p:nvPr/>
      </p:nvGrpSpPr>
      <p:grpSpPr>
        <a:xfrm>
          <a:off x="0" y="0"/>
          <a:ext cx="0" cy="0"/>
          <a:chOff x="0" y="0"/>
          <a:chExt cx="0" cy="0"/>
        </a:xfrm>
      </p:grpSpPr>
      <p:grpSp>
        <p:nvGrpSpPr>
          <p:cNvPr id="6" name="Group 6"/>
          <p:cNvGrpSpPr/>
          <p:nvPr/>
        </p:nvGrpSpPr>
        <p:grpSpPr>
          <a:xfrm>
            <a:off x="0" y="1461247"/>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Group 9"/>
          <p:cNvGrpSpPr/>
          <p:nvPr/>
        </p:nvGrpSpPr>
        <p:grpSpPr>
          <a:xfrm>
            <a:off x="0" y="4953000"/>
            <a:ext cx="9144000" cy="45291"/>
            <a:chOff x="0" y="1613647"/>
            <a:chExt cx="9144000" cy="45291"/>
          </a:xfrm>
        </p:grpSpPr>
        <p:cxnSp>
          <p:nvCxnSpPr>
            <p:cNvPr id="11" name="Straight Connector 10"/>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5365376" y="1573306"/>
            <a:ext cx="3653117" cy="2133600"/>
          </a:xfrm>
        </p:spPr>
        <p:txBody>
          <a:bodyPr anchor="b" anchorCtr="0"/>
          <a:lstStyle>
            <a:lvl1pPr algn="r">
              <a:defRPr/>
            </a:lvl1pPr>
          </a:lstStyle>
          <a:p>
            <a:r>
              <a:rPr lang="nb-NO"/>
              <a:t>Klikk for å redigere tittelstil</a:t>
            </a:r>
            <a:endParaRPr/>
          </a:p>
        </p:txBody>
      </p:sp>
      <p:sp>
        <p:nvSpPr>
          <p:cNvPr id="3" name="Subtitle 2"/>
          <p:cNvSpPr>
            <a:spLocks noGrp="1"/>
          </p:cNvSpPr>
          <p:nvPr>
            <p:ph type="subTitle" idx="1"/>
          </p:nvPr>
        </p:nvSpPr>
        <p:spPr>
          <a:xfrm>
            <a:off x="5365376" y="3998259"/>
            <a:ext cx="3653117" cy="883024"/>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a:t>Klikk for å redigere undertittelstil i malen</a:t>
            </a:r>
            <a:endParaRPr/>
          </a:p>
        </p:txBody>
      </p:sp>
      <p:sp>
        <p:nvSpPr>
          <p:cNvPr id="4" name="Date Placeholder 3"/>
          <p:cNvSpPr>
            <a:spLocks noGrp="1"/>
          </p:cNvSpPr>
          <p:nvPr>
            <p:ph type="dt" sz="half" idx="10"/>
          </p:nvPr>
        </p:nvSpPr>
        <p:spPr/>
        <p:txBody>
          <a:bodyPr/>
          <a:lstStyle/>
          <a:p>
            <a:fld id="{9E57BF54-7E04-0C44-9D53-0B9EB3216D2E}" type="datetimeFigureOut">
              <a:rPr lang="nn-NO" smtClean="0"/>
              <a:pPr/>
              <a:t>01.03.2024</a:t>
            </a:fld>
            <a:endParaRPr lang="nn-NO"/>
          </a:p>
        </p:txBody>
      </p:sp>
      <p:sp>
        <p:nvSpPr>
          <p:cNvPr id="5" name="Footer Placeholder 4"/>
          <p:cNvSpPr>
            <a:spLocks noGrp="1"/>
          </p:cNvSpPr>
          <p:nvPr>
            <p:ph type="ftr" sz="quarter" idx="11"/>
          </p:nvPr>
        </p:nvSpPr>
        <p:spPr>
          <a:xfrm>
            <a:off x="3124200" y="6356350"/>
            <a:ext cx="2895600" cy="365125"/>
          </a:xfrm>
        </p:spPr>
        <p:txBody>
          <a:bodyPr/>
          <a:lstStyle>
            <a:lvl1pPr algn="ctr">
              <a:defRPr/>
            </a:lvl1pPr>
          </a:lstStyle>
          <a:p>
            <a:endParaRPr lang="nn-NO"/>
          </a:p>
        </p:txBody>
      </p:sp>
      <p:sp>
        <p:nvSpPr>
          <p:cNvPr id="16" name="Oval 15"/>
          <p:cNvSpPr>
            <a:spLocks noChangeAspect="1"/>
          </p:cNvSpPr>
          <p:nvPr/>
        </p:nvSpPr>
        <p:spPr>
          <a:xfrm>
            <a:off x="134471" y="685800"/>
            <a:ext cx="5268049" cy="5268049"/>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229676" y="712694"/>
            <a:ext cx="4983480" cy="4983480"/>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Picture Placeholder 24"/>
          <p:cNvSpPr>
            <a:spLocks noGrp="1"/>
          </p:cNvSpPr>
          <p:nvPr>
            <p:ph type="pic" sz="quarter" idx="13"/>
          </p:nvPr>
        </p:nvSpPr>
        <p:spPr>
          <a:xfrm>
            <a:off x="241232" y="716992"/>
            <a:ext cx="4906459" cy="4852935"/>
          </a:xfrm>
          <a:prstGeom prst="ellipse">
            <a:avLst/>
          </a:prstGeom>
          <a:effectLst>
            <a:innerShdw blurRad="63500" dist="50800" dir="16200000">
              <a:prstClr val="black">
                <a:alpha val="30000"/>
              </a:prstClr>
            </a:innerShdw>
          </a:effectLst>
        </p:spPr>
        <p:txBody>
          <a:bodyPr>
            <a:normAutofit/>
          </a:bodyPr>
          <a:lstStyle>
            <a:lvl1pPr algn="r">
              <a:buNone/>
              <a:defRPr sz="1800"/>
            </a:lvl1pPr>
          </a:lstStyle>
          <a:p>
            <a:r>
              <a:rPr lang="nb-NO"/>
              <a:t>Klikk ikonet for å legge til bilde</a:t>
            </a:r>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Inndelingsoverskrift">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00"/>
            <a:ext cx="8228013" cy="1362075"/>
          </a:xfrm>
        </p:spPr>
        <p:txBody>
          <a:bodyPr anchor="b" anchorCtr="0">
            <a:normAutofit/>
          </a:bodyPr>
          <a:lstStyle>
            <a:lvl1pPr algn="ctr">
              <a:defRPr sz="4800" b="1" cap="none" baseline="0"/>
            </a:lvl1pPr>
          </a:lstStyle>
          <a:p>
            <a:r>
              <a:rPr lang="nb-NO"/>
              <a:t>Klikk for å redigere tittelstil</a:t>
            </a:r>
            <a:endParaRPr/>
          </a:p>
        </p:txBody>
      </p:sp>
      <p:sp>
        <p:nvSpPr>
          <p:cNvPr id="3" name="Text Placeholder 2"/>
          <p:cNvSpPr>
            <a:spLocks noGrp="1"/>
          </p:cNvSpPr>
          <p:nvPr>
            <p:ph type="body" idx="1"/>
          </p:nvPr>
        </p:nvSpPr>
        <p:spPr>
          <a:xfrm>
            <a:off x="457200" y="3529013"/>
            <a:ext cx="8228013" cy="1347787"/>
          </a:xfrm>
        </p:spPr>
        <p:txBody>
          <a:bodyPr anchor="t" anchorCtr="0"/>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a:t>Klikk for å redigere tekststiler i malen</a:t>
            </a:r>
          </a:p>
        </p:txBody>
      </p:sp>
      <p:sp>
        <p:nvSpPr>
          <p:cNvPr id="4" name="Date Placeholder 3"/>
          <p:cNvSpPr>
            <a:spLocks noGrp="1"/>
          </p:cNvSpPr>
          <p:nvPr>
            <p:ph type="dt" sz="half" idx="10"/>
          </p:nvPr>
        </p:nvSpPr>
        <p:spPr/>
        <p:txBody>
          <a:bodyPr/>
          <a:lstStyle/>
          <a:p>
            <a:fld id="{9E57BF54-7E04-0C44-9D53-0B9EB3216D2E}" type="datetimeFigureOut">
              <a:rPr lang="nn-NO" smtClean="0"/>
              <a:pPr/>
              <a:t>01.03.2024</a:t>
            </a:fld>
            <a:endParaRPr lang="nn-NO"/>
          </a:p>
        </p:txBody>
      </p:sp>
      <p:sp>
        <p:nvSpPr>
          <p:cNvPr id="5" name="Footer Placeholder 4"/>
          <p:cNvSpPr>
            <a:spLocks noGrp="1"/>
          </p:cNvSpPr>
          <p:nvPr>
            <p:ph type="ftr" sz="quarter" idx="11"/>
          </p:nvPr>
        </p:nvSpPr>
        <p:spPr/>
        <p:txBody>
          <a:bodyPr/>
          <a:lstStyle/>
          <a:p>
            <a:endParaRPr lang="nn-NO"/>
          </a:p>
        </p:txBody>
      </p:sp>
      <p:sp>
        <p:nvSpPr>
          <p:cNvPr id="6" name="Slide Number Placeholder 5"/>
          <p:cNvSpPr>
            <a:spLocks noGrp="1"/>
          </p:cNvSpPr>
          <p:nvPr>
            <p:ph type="sldNum" sz="quarter" idx="12"/>
          </p:nvPr>
        </p:nvSpPr>
        <p:spPr/>
        <p:txBody>
          <a:bodyPr/>
          <a:lstStyle/>
          <a:p>
            <a:fld id="{E6909525-C4E5-1A4D-A7DF-5B53BAD7F77B}" type="slidenum">
              <a:rPr lang="nn-NO" smtClean="0"/>
              <a:pPr/>
              <a:t>‹#›</a:t>
            </a:fld>
            <a:endParaRPr lang="nn-NO"/>
          </a:p>
        </p:txBody>
      </p:sp>
      <p:grpSp>
        <p:nvGrpSpPr>
          <p:cNvPr id="7" name="Group 7"/>
          <p:cNvGrpSpPr/>
          <p:nvPr/>
        </p:nvGrpSpPr>
        <p:grpSpPr>
          <a:xfrm>
            <a:off x="0" y="1447800"/>
            <a:ext cx="9144000" cy="45291"/>
            <a:chOff x="0" y="1613647"/>
            <a:chExt cx="9144000" cy="45291"/>
          </a:xfrm>
        </p:grpSpPr>
        <p:cxnSp>
          <p:nvCxnSpPr>
            <p:cNvPr id="9" name="Straight Connector 8"/>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10"/>
          <p:cNvGrpSpPr/>
          <p:nvPr/>
        </p:nvGrpSpPr>
        <p:grpSpPr>
          <a:xfrm>
            <a:off x="0" y="4939553"/>
            <a:ext cx="9144000" cy="45291"/>
            <a:chOff x="0" y="1613647"/>
            <a:chExt cx="9144000" cy="45291"/>
          </a:xfrm>
        </p:grpSpPr>
        <p:cxnSp>
          <p:nvCxnSpPr>
            <p:cNvPr id="12" name="Straight Connector 11"/>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a:p>
        </p:txBody>
      </p:sp>
      <p:sp>
        <p:nvSpPr>
          <p:cNvPr id="3" name="Content Placeholder 2"/>
          <p:cNvSpPr>
            <a:spLocks noGrp="1"/>
          </p:cNvSpPr>
          <p:nvPr>
            <p:ph sz="half" idx="1"/>
          </p:nvPr>
        </p:nvSpPr>
        <p:spPr>
          <a:xfrm>
            <a:off x="457200" y="2057401"/>
            <a:ext cx="3931920" cy="3980328"/>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a:p>
        </p:txBody>
      </p:sp>
      <p:sp>
        <p:nvSpPr>
          <p:cNvPr id="4" name="Content Placeholder 3"/>
          <p:cNvSpPr>
            <a:spLocks noGrp="1"/>
          </p:cNvSpPr>
          <p:nvPr>
            <p:ph sz="half" idx="2"/>
          </p:nvPr>
        </p:nvSpPr>
        <p:spPr>
          <a:xfrm>
            <a:off x="4754880" y="2057401"/>
            <a:ext cx="3931920" cy="3980328"/>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a:p>
        </p:txBody>
      </p:sp>
      <p:sp>
        <p:nvSpPr>
          <p:cNvPr id="5" name="Date Placeholder 4"/>
          <p:cNvSpPr>
            <a:spLocks noGrp="1"/>
          </p:cNvSpPr>
          <p:nvPr>
            <p:ph type="dt" sz="half" idx="10"/>
          </p:nvPr>
        </p:nvSpPr>
        <p:spPr/>
        <p:txBody>
          <a:bodyPr/>
          <a:lstStyle/>
          <a:p>
            <a:fld id="{9E57BF54-7E04-0C44-9D53-0B9EB3216D2E}" type="datetimeFigureOut">
              <a:rPr lang="nn-NO" smtClean="0"/>
              <a:pPr/>
              <a:t>01.03.2024</a:t>
            </a:fld>
            <a:endParaRPr lang="nn-NO"/>
          </a:p>
        </p:txBody>
      </p:sp>
      <p:sp>
        <p:nvSpPr>
          <p:cNvPr id="6" name="Footer Placeholder 5"/>
          <p:cNvSpPr>
            <a:spLocks noGrp="1"/>
          </p:cNvSpPr>
          <p:nvPr>
            <p:ph type="ftr" sz="quarter" idx="11"/>
          </p:nvPr>
        </p:nvSpPr>
        <p:spPr/>
        <p:txBody>
          <a:bodyPr/>
          <a:lstStyle/>
          <a:p>
            <a:endParaRPr lang="nn-NO"/>
          </a:p>
        </p:txBody>
      </p:sp>
      <p:sp>
        <p:nvSpPr>
          <p:cNvPr id="7" name="Slide Number Placeholder 6"/>
          <p:cNvSpPr>
            <a:spLocks noGrp="1"/>
          </p:cNvSpPr>
          <p:nvPr>
            <p:ph type="sldNum" sz="quarter" idx="12"/>
          </p:nvPr>
        </p:nvSpPr>
        <p:spPr/>
        <p:txBody>
          <a:bodyPr/>
          <a:lstStyle/>
          <a:p>
            <a:fld id="{E6909525-C4E5-1A4D-A7DF-5B53BAD7F77B}" type="slidenum">
              <a:rPr lang="nn-NO" smtClean="0"/>
              <a:pPr/>
              <a:t>‹#›</a:t>
            </a:fld>
            <a:endParaRPr lang="nn-NO"/>
          </a:p>
        </p:txBody>
      </p:sp>
      <p:grpSp>
        <p:nvGrpSpPr>
          <p:cNvPr id="8" name="Group 16"/>
          <p:cNvGrpSpPr/>
          <p:nvPr/>
        </p:nvGrpSpPr>
        <p:grpSpPr>
          <a:xfrm>
            <a:off x="0" y="1584169"/>
            <a:ext cx="9144000" cy="45291"/>
            <a:chOff x="0" y="1613647"/>
            <a:chExt cx="9144000" cy="45291"/>
          </a:xfrm>
        </p:grpSpPr>
        <p:cxnSp>
          <p:nvCxnSpPr>
            <p:cNvPr id="18" name="Straight Connector 1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grpSp>
        <p:nvGrpSpPr>
          <p:cNvPr id="10" name="Group 9"/>
          <p:cNvGrpSpPr/>
          <p:nvPr/>
        </p:nvGrpSpPr>
        <p:grpSpPr>
          <a:xfrm>
            <a:off x="0" y="1584169"/>
            <a:ext cx="9144000" cy="45291"/>
            <a:chOff x="0" y="1613647"/>
            <a:chExt cx="9144000" cy="45291"/>
          </a:xfrm>
        </p:grpSpPr>
        <p:cxnSp>
          <p:nvCxnSpPr>
            <p:cNvPr id="11" name="Straight Connector 10"/>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lvl1pPr>
              <a:defRPr/>
            </a:lvl1pPr>
          </a:lstStyle>
          <a:p>
            <a:r>
              <a:rPr lang="nb-NO"/>
              <a:t>Klikk for å redigere tittelstil</a:t>
            </a:r>
            <a:endParaRPr/>
          </a:p>
        </p:txBody>
      </p:sp>
      <p:sp>
        <p:nvSpPr>
          <p:cNvPr id="3" name="Text Placeholder 2"/>
          <p:cNvSpPr>
            <a:spLocks noGrp="1"/>
          </p:cNvSpPr>
          <p:nvPr>
            <p:ph type="body" idx="1"/>
          </p:nvPr>
        </p:nvSpPr>
        <p:spPr>
          <a:xfrm>
            <a:off x="457200" y="1734670"/>
            <a:ext cx="3931920" cy="744071"/>
          </a:xfrm>
        </p:spPr>
        <p:txBody>
          <a:bodyPr anchor="ctr" anchorCtr="0">
            <a:noAutofit/>
          </a:bodyPr>
          <a:lstStyle>
            <a:lvl1pPr marL="0" indent="0" algn="ctr">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Content Placeholder 3"/>
          <p:cNvSpPr>
            <a:spLocks noGrp="1"/>
          </p:cNvSpPr>
          <p:nvPr>
            <p:ph sz="half" idx="2"/>
          </p:nvPr>
        </p:nvSpPr>
        <p:spPr>
          <a:xfrm>
            <a:off x="457200" y="2514600"/>
            <a:ext cx="3931920" cy="3523129"/>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a:p>
        </p:txBody>
      </p:sp>
      <p:sp>
        <p:nvSpPr>
          <p:cNvPr id="5" name="Text Placeholder 4"/>
          <p:cNvSpPr>
            <a:spLocks noGrp="1"/>
          </p:cNvSpPr>
          <p:nvPr>
            <p:ph type="body" sz="quarter" idx="3"/>
          </p:nvPr>
        </p:nvSpPr>
        <p:spPr>
          <a:xfrm>
            <a:off x="4754880" y="1734670"/>
            <a:ext cx="3931920" cy="744071"/>
          </a:xfrm>
        </p:spPr>
        <p:txBody>
          <a:bodyPr anchor="ctr" anchorCtr="0">
            <a:noAutofit/>
          </a:bodyPr>
          <a:lstStyle>
            <a:lvl1pPr marL="0" indent="0" algn="ctr">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Content Placeholder 5"/>
          <p:cNvSpPr>
            <a:spLocks noGrp="1"/>
          </p:cNvSpPr>
          <p:nvPr>
            <p:ph sz="quarter" idx="4"/>
          </p:nvPr>
        </p:nvSpPr>
        <p:spPr>
          <a:xfrm>
            <a:off x="4754880" y="2514600"/>
            <a:ext cx="3931920" cy="3523129"/>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a:p>
        </p:txBody>
      </p:sp>
      <p:sp>
        <p:nvSpPr>
          <p:cNvPr id="7" name="Date Placeholder 6"/>
          <p:cNvSpPr>
            <a:spLocks noGrp="1"/>
          </p:cNvSpPr>
          <p:nvPr>
            <p:ph type="dt" sz="half" idx="10"/>
          </p:nvPr>
        </p:nvSpPr>
        <p:spPr/>
        <p:txBody>
          <a:bodyPr/>
          <a:lstStyle/>
          <a:p>
            <a:fld id="{9E57BF54-7E04-0C44-9D53-0B9EB3216D2E}" type="datetimeFigureOut">
              <a:rPr lang="nn-NO" smtClean="0"/>
              <a:pPr/>
              <a:t>01.03.2024</a:t>
            </a:fld>
            <a:endParaRPr lang="nn-NO"/>
          </a:p>
        </p:txBody>
      </p:sp>
      <p:sp>
        <p:nvSpPr>
          <p:cNvPr id="8" name="Footer Placeholder 7"/>
          <p:cNvSpPr>
            <a:spLocks noGrp="1"/>
          </p:cNvSpPr>
          <p:nvPr>
            <p:ph type="ftr" sz="quarter" idx="11"/>
          </p:nvPr>
        </p:nvSpPr>
        <p:spPr/>
        <p:txBody>
          <a:bodyPr/>
          <a:lstStyle/>
          <a:p>
            <a:endParaRPr lang="nn-NO"/>
          </a:p>
        </p:txBody>
      </p:sp>
      <p:sp>
        <p:nvSpPr>
          <p:cNvPr id="9" name="Slide Number Placeholder 8"/>
          <p:cNvSpPr>
            <a:spLocks noGrp="1"/>
          </p:cNvSpPr>
          <p:nvPr>
            <p:ph type="sldNum" sz="quarter" idx="12"/>
          </p:nvPr>
        </p:nvSpPr>
        <p:spPr/>
        <p:txBody>
          <a:bodyPr/>
          <a:lstStyle/>
          <a:p>
            <a:fld id="{E6909525-C4E5-1A4D-A7DF-5B53BAD7F77B}" type="slidenum">
              <a:rPr lang="nn-NO" smtClean="0"/>
              <a:pPr/>
              <a:t>‹#›</a:t>
            </a:fld>
            <a:endParaRPr lang="nn-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a:p>
        </p:txBody>
      </p:sp>
      <p:sp>
        <p:nvSpPr>
          <p:cNvPr id="3" name="Date Placeholder 2"/>
          <p:cNvSpPr>
            <a:spLocks noGrp="1"/>
          </p:cNvSpPr>
          <p:nvPr>
            <p:ph type="dt" sz="half" idx="10"/>
          </p:nvPr>
        </p:nvSpPr>
        <p:spPr/>
        <p:txBody>
          <a:bodyPr/>
          <a:lstStyle/>
          <a:p>
            <a:fld id="{9E57BF54-7E04-0C44-9D53-0B9EB3216D2E}" type="datetimeFigureOut">
              <a:rPr lang="nn-NO" smtClean="0"/>
              <a:pPr/>
              <a:t>01.03.2024</a:t>
            </a:fld>
            <a:endParaRPr lang="nn-NO"/>
          </a:p>
        </p:txBody>
      </p:sp>
      <p:sp>
        <p:nvSpPr>
          <p:cNvPr id="4" name="Footer Placeholder 3"/>
          <p:cNvSpPr>
            <a:spLocks noGrp="1"/>
          </p:cNvSpPr>
          <p:nvPr>
            <p:ph type="ftr" sz="quarter" idx="11"/>
          </p:nvPr>
        </p:nvSpPr>
        <p:spPr/>
        <p:txBody>
          <a:bodyPr/>
          <a:lstStyle/>
          <a:p>
            <a:endParaRPr lang="nn-NO"/>
          </a:p>
        </p:txBody>
      </p:sp>
      <p:sp>
        <p:nvSpPr>
          <p:cNvPr id="5" name="Slide Number Placeholder 4"/>
          <p:cNvSpPr>
            <a:spLocks noGrp="1"/>
          </p:cNvSpPr>
          <p:nvPr>
            <p:ph type="sldNum" sz="quarter" idx="12"/>
          </p:nvPr>
        </p:nvSpPr>
        <p:spPr/>
        <p:txBody>
          <a:bodyPr/>
          <a:lstStyle/>
          <a:p>
            <a:fld id="{E6909525-C4E5-1A4D-A7DF-5B53BAD7F77B}" type="slidenum">
              <a:rPr lang="nn-NO" smtClean="0"/>
              <a:pPr/>
              <a:t>‹#›</a:t>
            </a:fld>
            <a:endParaRPr lang="nn-NO"/>
          </a:p>
        </p:txBody>
      </p:sp>
      <p:grpSp>
        <p:nvGrpSpPr>
          <p:cNvPr id="6" name="Group 6"/>
          <p:cNvGrpSpPr/>
          <p:nvPr/>
        </p:nvGrpSpPr>
        <p:grpSpPr>
          <a:xfrm>
            <a:off x="0" y="1584169"/>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57BF54-7E04-0C44-9D53-0B9EB3216D2E}" type="datetimeFigureOut">
              <a:rPr lang="nn-NO" smtClean="0"/>
              <a:pPr/>
              <a:t>01.03.2024</a:t>
            </a:fld>
            <a:endParaRPr lang="nn-NO"/>
          </a:p>
        </p:txBody>
      </p:sp>
      <p:sp>
        <p:nvSpPr>
          <p:cNvPr id="3" name="Footer Placeholder 2"/>
          <p:cNvSpPr>
            <a:spLocks noGrp="1"/>
          </p:cNvSpPr>
          <p:nvPr>
            <p:ph type="ftr" sz="quarter" idx="11"/>
          </p:nvPr>
        </p:nvSpPr>
        <p:spPr/>
        <p:txBody>
          <a:bodyPr/>
          <a:lstStyle/>
          <a:p>
            <a:endParaRPr lang="nn-NO"/>
          </a:p>
        </p:txBody>
      </p:sp>
      <p:sp>
        <p:nvSpPr>
          <p:cNvPr id="4" name="Slide Number Placeholder 3"/>
          <p:cNvSpPr>
            <a:spLocks noGrp="1"/>
          </p:cNvSpPr>
          <p:nvPr>
            <p:ph type="sldNum" sz="quarter" idx="12"/>
          </p:nvPr>
        </p:nvSpPr>
        <p:spPr/>
        <p:txBody>
          <a:bodyPr/>
          <a:lstStyle/>
          <a:p>
            <a:fld id="{E6909525-C4E5-1A4D-A7DF-5B53BAD7F77B}" type="slidenum">
              <a:rPr lang="nn-NO" smtClean="0"/>
              <a:pPr/>
              <a:t>‹#›</a:t>
            </a:fld>
            <a:endParaRPr lang="nn-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le 1"/>
          <p:cNvSpPr>
            <a:spLocks noGrp="1"/>
          </p:cNvSpPr>
          <p:nvPr>
            <p:ph type="title"/>
          </p:nvPr>
        </p:nvSpPr>
        <p:spPr>
          <a:xfrm>
            <a:off x="457199" y="658906"/>
            <a:ext cx="3602039" cy="1162050"/>
          </a:xfrm>
        </p:spPr>
        <p:txBody>
          <a:bodyPr anchor="b">
            <a:normAutofit/>
          </a:bodyPr>
          <a:lstStyle>
            <a:lvl1pPr algn="ctr">
              <a:defRPr sz="3600" b="1"/>
            </a:lvl1pPr>
          </a:lstStyle>
          <a:p>
            <a:r>
              <a:rPr lang="nb-NO"/>
              <a:t>Klikk for å redigere tittelstil</a:t>
            </a:r>
            <a:endParaRPr/>
          </a:p>
        </p:txBody>
      </p:sp>
      <p:sp>
        <p:nvSpPr>
          <p:cNvPr id="3" name="Content Placeholder 2"/>
          <p:cNvSpPr>
            <a:spLocks noGrp="1"/>
          </p:cNvSpPr>
          <p:nvPr>
            <p:ph idx="1"/>
          </p:nvPr>
        </p:nvSpPr>
        <p:spPr>
          <a:xfrm>
            <a:off x="4473388" y="273051"/>
            <a:ext cx="4206240" cy="5778500"/>
          </a:xfrm>
        </p:spPr>
        <p:txBody>
          <a:bodyPr>
            <a:normAutofit/>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a:p>
        </p:txBody>
      </p:sp>
      <p:sp>
        <p:nvSpPr>
          <p:cNvPr id="4" name="Text Placeholder 3"/>
          <p:cNvSpPr>
            <a:spLocks noGrp="1"/>
          </p:cNvSpPr>
          <p:nvPr>
            <p:ph type="body" sz="half" idx="2"/>
          </p:nvPr>
        </p:nvSpPr>
        <p:spPr>
          <a:xfrm>
            <a:off x="457199" y="1905001"/>
            <a:ext cx="3602039" cy="3733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a:t>Klikk for å redigere tekststiler i malen</a:t>
            </a:r>
          </a:p>
        </p:txBody>
      </p:sp>
      <p:sp>
        <p:nvSpPr>
          <p:cNvPr id="5" name="Date Placeholder 4"/>
          <p:cNvSpPr>
            <a:spLocks noGrp="1"/>
          </p:cNvSpPr>
          <p:nvPr>
            <p:ph type="dt" sz="half" idx="10"/>
          </p:nvPr>
        </p:nvSpPr>
        <p:spPr/>
        <p:txBody>
          <a:bodyPr/>
          <a:lstStyle/>
          <a:p>
            <a:fld id="{9E57BF54-7E04-0C44-9D53-0B9EB3216D2E}" type="datetimeFigureOut">
              <a:rPr lang="nn-NO" smtClean="0"/>
              <a:pPr/>
              <a:t>01.03.2024</a:t>
            </a:fld>
            <a:endParaRPr lang="nn-NO"/>
          </a:p>
        </p:txBody>
      </p:sp>
      <p:sp>
        <p:nvSpPr>
          <p:cNvPr id="6" name="Footer Placeholder 5"/>
          <p:cNvSpPr>
            <a:spLocks noGrp="1"/>
          </p:cNvSpPr>
          <p:nvPr>
            <p:ph type="ftr" sz="quarter" idx="11"/>
          </p:nvPr>
        </p:nvSpPr>
        <p:spPr/>
        <p:txBody>
          <a:bodyPr/>
          <a:lstStyle/>
          <a:p>
            <a:endParaRPr lang="nn-NO"/>
          </a:p>
        </p:txBody>
      </p:sp>
      <p:sp>
        <p:nvSpPr>
          <p:cNvPr id="7" name="Slide Number Placeholder 6"/>
          <p:cNvSpPr>
            <a:spLocks noGrp="1"/>
          </p:cNvSpPr>
          <p:nvPr>
            <p:ph type="sldNum" sz="quarter" idx="12"/>
          </p:nvPr>
        </p:nvSpPr>
        <p:spPr/>
        <p:txBody>
          <a:bodyPr/>
          <a:lstStyle/>
          <a:p>
            <a:fld id="{E6909525-C4E5-1A4D-A7DF-5B53BAD7F77B}" type="slidenum">
              <a:rPr lang="nn-NO" smtClean="0"/>
              <a:pPr/>
              <a:t>‹#›</a:t>
            </a:fld>
            <a:endParaRPr lang="nn-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b-NO"/>
              <a:t>Klikk for å redigere tittelstil</a:t>
            </a:r>
            <a:endParaRPr/>
          </a:p>
        </p:txBody>
      </p:sp>
      <p:sp>
        <p:nvSpPr>
          <p:cNvPr id="3" name="Text Placeholder 2"/>
          <p:cNvSpPr>
            <a:spLocks noGrp="1"/>
          </p:cNvSpPr>
          <p:nvPr>
            <p:ph type="body" idx="1"/>
          </p:nvPr>
        </p:nvSpPr>
        <p:spPr>
          <a:xfrm>
            <a:off x="457200" y="2057401"/>
            <a:ext cx="8229600" cy="3962400"/>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a:p>
        </p:txBody>
      </p:sp>
      <p:sp>
        <p:nvSpPr>
          <p:cNvPr id="4" name="Date Placeholder 3"/>
          <p:cNvSpPr>
            <a:spLocks noGrp="1"/>
          </p:cNvSpPr>
          <p:nvPr>
            <p:ph type="dt" sz="half" idx="2"/>
          </p:nvPr>
        </p:nvSpPr>
        <p:spPr>
          <a:xfrm>
            <a:off x="6571129"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57BF54-7E04-0C44-9D53-0B9EB3216D2E}" type="datetimeFigureOut">
              <a:rPr lang="nn-NO" smtClean="0"/>
              <a:pPr/>
              <a:t>01.03.2024</a:t>
            </a:fld>
            <a:endParaRPr lang="nn-NO"/>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nn-NO"/>
          </a:p>
        </p:txBody>
      </p:sp>
      <p:sp>
        <p:nvSpPr>
          <p:cNvPr id="6" name="Slide Number Placeholder 5"/>
          <p:cNvSpPr>
            <a:spLocks noGrp="1"/>
          </p:cNvSpPr>
          <p:nvPr>
            <p:ph type="sldNum" sz="quarter" idx="4"/>
          </p:nvPr>
        </p:nvSpPr>
        <p:spPr>
          <a:xfrm>
            <a:off x="4267200" y="6356350"/>
            <a:ext cx="609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E6909525-C4E5-1A4D-A7DF-5B53BAD7F77B}" type="slidenum">
              <a:rPr lang="nn-NO" smtClean="0"/>
              <a:pPr/>
              <a:t>‹#›</a:t>
            </a:fld>
            <a:endParaRPr lang="nn-NO"/>
          </a:p>
        </p:txBody>
      </p:sp>
    </p:spTree>
  </p:cSld>
  <p:clrMap bg1="dk1" tx1="lt1" bg2="dk2" tx2="lt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 id="2147483741" r:id="rId12"/>
    <p:sldLayoutId id="2147483742" r:id="rId13"/>
    <p:sldLayoutId id="2147483743" r:id="rId14"/>
  </p:sldLayoutIdLst>
  <p:txStyles>
    <p:titleStyle>
      <a:lvl1pPr algn="ctr" defTabSz="914400" rtl="0" eaLnBrk="1" latinLnBrk="0" hangingPunct="1">
        <a:spcBef>
          <a:spcPct val="0"/>
        </a:spcBef>
        <a:buNone/>
        <a:defRPr sz="4800" b="1" kern="1200">
          <a:solidFill>
            <a:schemeClr val="tx1"/>
          </a:solidFill>
          <a:effectLst>
            <a:outerShdw blurRad="50800" dist="50800" dir="2700000" algn="tl" rotWithShape="0">
              <a:schemeClr val="bg1">
                <a:alpha val="30000"/>
              </a:scheme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90000"/>
        <a:buFont typeface="Wingdings" pitchFamily="2" charset="2"/>
        <a:buChar char=""/>
        <a:defRPr sz="2400" b="1" kern="1200">
          <a:solidFill>
            <a:schemeClr val="tx1"/>
          </a:solidFill>
          <a:effectLst>
            <a:outerShdw blurRad="50800" dist="50800" dir="2700000" algn="tl" rotWithShape="0">
              <a:schemeClr val="bg1">
                <a:alpha val="30000"/>
              </a:schemeClr>
            </a:outerShdw>
          </a:effectLst>
          <a:latin typeface="+mn-lt"/>
          <a:ea typeface="+mn-ea"/>
          <a:cs typeface="+mn-cs"/>
        </a:defRPr>
      </a:lvl1pPr>
      <a:lvl2pPr marL="685800" indent="-336550" algn="l" defTabSz="914400" rtl="0" eaLnBrk="1" latinLnBrk="0" hangingPunct="1">
        <a:spcBef>
          <a:spcPct val="20000"/>
        </a:spcBef>
        <a:buClr>
          <a:schemeClr val="accent2"/>
        </a:buClr>
        <a:buSzPct val="90000"/>
        <a:buFont typeface="Wingdings" pitchFamily="2" charset="2"/>
        <a:buChar char=""/>
        <a:defRPr sz="2200" b="1" kern="1200">
          <a:solidFill>
            <a:schemeClr val="tx1"/>
          </a:solidFill>
          <a:effectLst>
            <a:outerShdw blurRad="50800" dist="50800" dir="2700000" algn="tl" rotWithShape="0">
              <a:schemeClr val="bg1">
                <a:alpha val="30000"/>
              </a:schemeClr>
            </a:outerShdw>
          </a:effectLst>
          <a:latin typeface="+mn-lt"/>
          <a:ea typeface="+mn-ea"/>
          <a:cs typeface="+mn-cs"/>
        </a:defRPr>
      </a:lvl2pPr>
      <a:lvl3pPr marL="1035050" indent="-349250" algn="l" defTabSz="914400" rtl="0" eaLnBrk="1" latinLnBrk="0" hangingPunct="1">
        <a:spcBef>
          <a:spcPct val="20000"/>
        </a:spcBef>
        <a:buClr>
          <a:schemeClr val="accent1"/>
        </a:buClr>
        <a:buSzPct val="90000"/>
        <a:buFont typeface="Wingdings" pitchFamily="2" charset="2"/>
        <a:buChar char=""/>
        <a:defRPr sz="2000" b="1" kern="1200">
          <a:solidFill>
            <a:schemeClr val="tx1"/>
          </a:solidFill>
          <a:effectLst>
            <a:outerShdw blurRad="50800" dist="50800" dir="2700000" algn="tl" rotWithShape="0">
              <a:schemeClr val="bg1">
                <a:alpha val="30000"/>
              </a:schemeClr>
            </a:outerShdw>
          </a:effectLst>
          <a:latin typeface="+mn-lt"/>
          <a:ea typeface="+mn-ea"/>
          <a:cs typeface="+mn-cs"/>
        </a:defRPr>
      </a:lvl3pPr>
      <a:lvl4pPr marL="1371600" indent="-336550" algn="l" defTabSz="914400" rtl="0" eaLnBrk="1" latinLnBrk="0" hangingPunct="1">
        <a:spcBef>
          <a:spcPct val="20000"/>
        </a:spcBef>
        <a:buClr>
          <a:schemeClr val="accent2"/>
        </a:buClr>
        <a:buSzPct val="90000"/>
        <a:buFont typeface="Wingdings" pitchFamily="2" charset="2"/>
        <a:buChar char=""/>
        <a:defRPr sz="1800" b="1" kern="1200">
          <a:solidFill>
            <a:schemeClr val="tx1"/>
          </a:solidFill>
          <a:effectLst>
            <a:outerShdw blurRad="50800" dist="50800" dir="2700000" algn="tl" rotWithShape="0">
              <a:schemeClr val="bg1">
                <a:alpha val="30000"/>
              </a:schemeClr>
            </a:outerShdw>
          </a:effectLst>
          <a:latin typeface="+mn-lt"/>
          <a:ea typeface="+mn-ea"/>
          <a:cs typeface="+mn-cs"/>
        </a:defRPr>
      </a:lvl4pPr>
      <a:lvl5pPr marL="1720850" indent="-349250" algn="l" defTabSz="914400" rtl="0" eaLnBrk="1" latinLnBrk="0" hangingPunct="1">
        <a:spcBef>
          <a:spcPct val="20000"/>
        </a:spcBef>
        <a:buClr>
          <a:schemeClr val="accent1"/>
        </a:buClr>
        <a:buSzPct val="90000"/>
        <a:buFont typeface="Wingdings" pitchFamily="2" charset="2"/>
        <a:buChar char=""/>
        <a:defRPr sz="1800" b="1" kern="1200">
          <a:solidFill>
            <a:schemeClr val="tx1"/>
          </a:solidFill>
          <a:effectLst>
            <a:outerShdw blurRad="50800" dist="50800" dir="2700000" algn="tl" rotWithShape="0">
              <a:schemeClr val="bg1">
                <a:alpha val="30000"/>
              </a:scheme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no.wikipedia.org/wiki/Bilde:Hippokrates.jpg"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p:cNvSpPr>
            <a:spLocks noGrp="1" noChangeArrowheads="1"/>
          </p:cNvSpPr>
          <p:nvPr>
            <p:ph type="title"/>
          </p:nvPr>
        </p:nvSpPr>
        <p:spPr/>
        <p:txBody>
          <a:bodyPr>
            <a:noAutofit/>
          </a:bodyPr>
          <a:lstStyle/>
          <a:p>
            <a:pPr eaLnBrk="1" hangingPunct="1"/>
            <a:r>
              <a:rPr lang="nb-NO" sz="4000" dirty="0">
                <a:ea typeface="ＭＳ Ｐゴシック" charset="-128"/>
                <a:cs typeface="ＭＳ Ｐゴシック" charset="-128"/>
              </a:rPr>
              <a:t>Kognitiv terapi</a:t>
            </a:r>
            <a:endParaRPr lang="nb-NO" sz="4000" b="1" dirty="0">
              <a:solidFill>
                <a:srgbClr val="CC0000"/>
              </a:solidFill>
            </a:endParaRPr>
          </a:p>
        </p:txBody>
      </p:sp>
      <p:sp>
        <p:nvSpPr>
          <p:cNvPr id="6147" name="Rectangle 7"/>
          <p:cNvSpPr>
            <a:spLocks noGrp="1" noChangeArrowheads="1"/>
          </p:cNvSpPr>
          <p:nvPr>
            <p:ph idx="1"/>
          </p:nvPr>
        </p:nvSpPr>
        <p:spPr>
          <a:xfrm>
            <a:off x="1403350" y="2997200"/>
            <a:ext cx="7283450" cy="2994025"/>
          </a:xfrm>
        </p:spPr>
        <p:txBody>
          <a:bodyPr/>
          <a:lstStyle/>
          <a:p>
            <a:pPr algn="ctr">
              <a:buNone/>
            </a:pPr>
            <a:r>
              <a:rPr lang="nb-NO" sz="3200" dirty="0">
                <a:ea typeface="ＭＳ Ｐゴシック" charset="-128"/>
                <a:cs typeface="ＭＳ Ｐゴシック" charset="-128"/>
              </a:rPr>
              <a:t>Innføring i kognitiv terapi</a:t>
            </a:r>
          </a:p>
          <a:p>
            <a:pPr algn="ctr">
              <a:buNone/>
            </a:pPr>
            <a:r>
              <a:rPr lang="nb-NO" sz="2800" dirty="0">
                <a:ea typeface="ＭＳ Ｐゴシック" charset="-128"/>
                <a:cs typeface="ＭＳ Ｐゴシック" charset="-128"/>
              </a:rPr>
              <a:t>Psykologspesialist </a:t>
            </a:r>
          </a:p>
          <a:p>
            <a:pPr algn="ctr">
              <a:buNone/>
            </a:pPr>
            <a:r>
              <a:rPr lang="nb-NO" sz="2800" dirty="0">
                <a:ea typeface="ＭＳ Ｐゴシック" charset="-128"/>
                <a:cs typeface="ＭＳ Ｐゴシック" charset="-128"/>
              </a:rPr>
              <a:t>Steinar Sunde</a:t>
            </a:r>
          </a:p>
          <a:p>
            <a:pPr>
              <a:buNone/>
            </a:pPr>
            <a:endParaRPr lang="nb-NO" sz="2800" dirty="0">
              <a:ea typeface="ＭＳ Ｐゴシック" charset="-128"/>
              <a:cs typeface="ＭＳ Ｐゴシック" charset="-128"/>
            </a:endParaRPr>
          </a:p>
          <a:p>
            <a:pPr eaLnBrk="1" hangingPunct="1"/>
            <a:endParaRPr lang="nb-NO"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931863" y="96838"/>
            <a:ext cx="7816850" cy="1412875"/>
          </a:xfrm>
        </p:spPr>
        <p:txBody>
          <a:bodyPr>
            <a:normAutofit fontScale="90000"/>
          </a:bodyPr>
          <a:lstStyle/>
          <a:p>
            <a:pPr eaLnBrk="1" hangingPunct="1"/>
            <a:r>
              <a:rPr lang="nb-NO"/>
              <a:t>Psykisk helse som et kontinuum</a:t>
            </a:r>
          </a:p>
        </p:txBody>
      </p:sp>
      <p:sp>
        <p:nvSpPr>
          <p:cNvPr id="96259" name="Text Box 4"/>
          <p:cNvSpPr txBox="1">
            <a:spLocks noChangeArrowheads="1"/>
          </p:cNvSpPr>
          <p:nvPr/>
        </p:nvSpPr>
        <p:spPr bwMode="auto">
          <a:xfrm>
            <a:off x="642938" y="2928938"/>
            <a:ext cx="1223962" cy="2024554"/>
          </a:xfrm>
          <a:prstGeom prst="rect">
            <a:avLst/>
          </a:prstGeom>
          <a:noFill/>
          <a:ln w="9525">
            <a:noFill/>
            <a:miter lim="800000"/>
            <a:headEnd/>
            <a:tailEnd/>
          </a:ln>
        </p:spPr>
        <p:txBody>
          <a:bodyPr>
            <a:prstTxWarp prst="textNoShape">
              <a:avLst/>
            </a:prstTxWarp>
            <a:spAutoFit/>
          </a:bodyPr>
          <a:lstStyle/>
          <a:p>
            <a:pPr>
              <a:lnSpc>
                <a:spcPct val="93000"/>
              </a:lnSpc>
              <a:spcBef>
                <a:spcPct val="50000"/>
              </a:spcBef>
              <a:buClr>
                <a:srgbClr val="000000"/>
              </a:buClr>
              <a:buSzPct val="100000"/>
              <a:buFont typeface="Arial" charset="0"/>
              <a:buNone/>
            </a:pPr>
            <a:r>
              <a:rPr lang="nb-NO" sz="2400" dirty="0">
                <a:ea typeface="Arial Unicode MS" charset="0"/>
                <a:cs typeface="Arial Unicode MS" charset="0"/>
              </a:rPr>
              <a:t>Frisk </a:t>
            </a:r>
          </a:p>
          <a:p>
            <a:pPr>
              <a:lnSpc>
                <a:spcPct val="93000"/>
              </a:lnSpc>
              <a:spcBef>
                <a:spcPct val="50000"/>
              </a:spcBef>
              <a:buClr>
                <a:srgbClr val="000000"/>
              </a:buClr>
              <a:buSzPct val="100000"/>
              <a:buFont typeface="Arial" charset="0"/>
              <a:buNone/>
            </a:pPr>
            <a:r>
              <a:rPr lang="nb-NO" sz="2400" dirty="0">
                <a:ea typeface="Arial Unicode MS" charset="0"/>
                <a:cs typeface="Arial Unicode MS" charset="0"/>
              </a:rPr>
              <a:t>Mening </a:t>
            </a:r>
          </a:p>
          <a:p>
            <a:pPr>
              <a:lnSpc>
                <a:spcPct val="93000"/>
              </a:lnSpc>
              <a:spcBef>
                <a:spcPct val="50000"/>
              </a:spcBef>
              <a:buClr>
                <a:srgbClr val="000000"/>
              </a:buClr>
              <a:buSzPct val="100000"/>
              <a:buFont typeface="Arial" charset="0"/>
              <a:buNone/>
            </a:pPr>
            <a:r>
              <a:rPr lang="nb-NO" sz="2400" dirty="0">
                <a:ea typeface="Arial Unicode MS" charset="0"/>
                <a:cs typeface="Arial Unicode MS" charset="0"/>
              </a:rPr>
              <a:t>Lykke</a:t>
            </a:r>
          </a:p>
          <a:p>
            <a:pPr>
              <a:lnSpc>
                <a:spcPct val="93000"/>
              </a:lnSpc>
              <a:spcBef>
                <a:spcPct val="50000"/>
              </a:spcBef>
              <a:buClr>
                <a:srgbClr val="000000"/>
              </a:buClr>
              <a:buSzPct val="100000"/>
              <a:buFont typeface="Arial" charset="0"/>
              <a:buNone/>
            </a:pPr>
            <a:r>
              <a:rPr lang="nb-NO" sz="2400" dirty="0">
                <a:ea typeface="Arial Unicode MS" charset="0"/>
                <a:cs typeface="Arial Unicode MS" charset="0"/>
              </a:rPr>
              <a:t>Helse</a:t>
            </a:r>
          </a:p>
        </p:txBody>
      </p:sp>
      <p:sp>
        <p:nvSpPr>
          <p:cNvPr id="96260" name="Text Box 5"/>
          <p:cNvSpPr txBox="1">
            <a:spLocks noChangeArrowheads="1"/>
          </p:cNvSpPr>
          <p:nvPr/>
        </p:nvSpPr>
        <p:spPr bwMode="auto">
          <a:xfrm>
            <a:off x="7343775" y="2928938"/>
            <a:ext cx="1800225" cy="2024554"/>
          </a:xfrm>
          <a:prstGeom prst="rect">
            <a:avLst/>
          </a:prstGeom>
          <a:noFill/>
          <a:ln w="9525">
            <a:noFill/>
            <a:miter lim="800000"/>
            <a:headEnd/>
            <a:tailEnd/>
          </a:ln>
        </p:spPr>
        <p:txBody>
          <a:bodyPr>
            <a:prstTxWarp prst="textNoShape">
              <a:avLst/>
            </a:prstTxWarp>
            <a:spAutoFit/>
          </a:bodyPr>
          <a:lstStyle/>
          <a:p>
            <a:pPr>
              <a:lnSpc>
                <a:spcPct val="93000"/>
              </a:lnSpc>
              <a:spcBef>
                <a:spcPct val="50000"/>
              </a:spcBef>
              <a:buClr>
                <a:srgbClr val="000000"/>
              </a:buClr>
              <a:buSzPct val="100000"/>
              <a:buFont typeface="Arial" charset="0"/>
              <a:buNone/>
            </a:pPr>
            <a:r>
              <a:rPr lang="nb-NO" sz="2400" dirty="0">
                <a:ea typeface="Arial Unicode MS" charset="0"/>
                <a:cs typeface="Arial Unicode MS" charset="0"/>
              </a:rPr>
              <a:t>Syk                 </a:t>
            </a:r>
          </a:p>
          <a:p>
            <a:pPr>
              <a:lnSpc>
                <a:spcPct val="93000"/>
              </a:lnSpc>
              <a:spcBef>
                <a:spcPct val="50000"/>
              </a:spcBef>
              <a:buClr>
                <a:srgbClr val="000000"/>
              </a:buClr>
              <a:buSzPct val="100000"/>
              <a:buFont typeface="Arial" charset="0"/>
              <a:buNone/>
            </a:pPr>
            <a:r>
              <a:rPr lang="nb-NO" sz="2400" dirty="0">
                <a:ea typeface="Arial Unicode MS" charset="0"/>
                <a:cs typeface="Arial Unicode MS" charset="0"/>
              </a:rPr>
              <a:t>Meningsløs</a:t>
            </a:r>
          </a:p>
          <a:p>
            <a:pPr>
              <a:lnSpc>
                <a:spcPct val="93000"/>
              </a:lnSpc>
              <a:spcBef>
                <a:spcPct val="50000"/>
              </a:spcBef>
              <a:buClr>
                <a:srgbClr val="000000"/>
              </a:buClr>
              <a:buSzPct val="100000"/>
              <a:buFont typeface="Arial" charset="0"/>
              <a:buNone/>
            </a:pPr>
            <a:r>
              <a:rPr lang="nb-NO" sz="2400" dirty="0">
                <a:ea typeface="Arial Unicode MS" charset="0"/>
                <a:cs typeface="Arial Unicode MS" charset="0"/>
              </a:rPr>
              <a:t>Ulykke </a:t>
            </a:r>
          </a:p>
          <a:p>
            <a:pPr>
              <a:lnSpc>
                <a:spcPct val="93000"/>
              </a:lnSpc>
              <a:spcBef>
                <a:spcPct val="50000"/>
              </a:spcBef>
              <a:buClr>
                <a:srgbClr val="000000"/>
              </a:buClr>
              <a:buSzPct val="100000"/>
              <a:buFont typeface="Arial" charset="0"/>
              <a:buNone/>
            </a:pPr>
            <a:r>
              <a:rPr lang="nb-NO" sz="2400" dirty="0">
                <a:ea typeface="Arial Unicode MS" charset="0"/>
                <a:cs typeface="Arial Unicode MS" charset="0"/>
              </a:rPr>
              <a:t>Uhelse</a:t>
            </a:r>
          </a:p>
        </p:txBody>
      </p:sp>
      <p:cxnSp>
        <p:nvCxnSpPr>
          <p:cNvPr id="96261" name="Rett pil 6"/>
          <p:cNvCxnSpPr>
            <a:cxnSpLocks noChangeShapeType="1"/>
          </p:cNvCxnSpPr>
          <p:nvPr/>
        </p:nvCxnSpPr>
        <p:spPr bwMode="auto">
          <a:xfrm>
            <a:off x="1316744" y="2713037"/>
            <a:ext cx="6500812" cy="1588"/>
          </a:xfrm>
          <a:prstGeom prst="straightConnector1">
            <a:avLst/>
          </a:prstGeom>
          <a:noFill/>
          <a:ln w="9525">
            <a:solidFill>
              <a:schemeClr val="tx1"/>
            </a:solidFill>
            <a:round/>
            <a:headEnd type="oval" w="med" len="med"/>
            <a:tailEnd type="oval" w="med" len="med"/>
          </a:ln>
        </p:spPr>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ttel 1"/>
          <p:cNvSpPr>
            <a:spLocks noGrp="1"/>
          </p:cNvSpPr>
          <p:nvPr>
            <p:ph type="title"/>
          </p:nvPr>
        </p:nvSpPr>
        <p:spPr/>
        <p:txBody>
          <a:bodyPr/>
          <a:lstStyle/>
          <a:p>
            <a:r>
              <a:rPr lang="nb-NO" sz="4000" dirty="0"/>
              <a:t>Normalisering</a:t>
            </a:r>
            <a:r>
              <a:rPr lang="nb-NO" dirty="0"/>
              <a:t> </a:t>
            </a:r>
          </a:p>
        </p:txBody>
      </p:sp>
      <p:sp>
        <p:nvSpPr>
          <p:cNvPr id="98307" name="Plassholder for innhold 2"/>
          <p:cNvSpPr>
            <a:spLocks noGrp="1"/>
          </p:cNvSpPr>
          <p:nvPr>
            <p:ph idx="1"/>
          </p:nvPr>
        </p:nvSpPr>
        <p:spPr/>
        <p:txBody>
          <a:bodyPr>
            <a:normAutofit/>
          </a:bodyPr>
          <a:lstStyle/>
          <a:p>
            <a:r>
              <a:rPr lang="nb-NO" sz="3200" dirty="0">
                <a:ea typeface="ＭＳ Ｐゴシック" charset="-128"/>
                <a:cs typeface="ＭＳ Ｐゴシック" charset="-128"/>
              </a:rPr>
              <a:t>Gradsforskjeller, ikke vesensforskjeller mellom psykisk lidelse og normal fungering</a:t>
            </a:r>
          </a:p>
          <a:p>
            <a:endParaRPr lang="nb-NO" sz="2600" dirty="0">
              <a:ea typeface="ＭＳ Ｐゴシック" charset="-128"/>
              <a:cs typeface="ＭＳ Ｐゴシック" charset="-128"/>
            </a:endParaRPr>
          </a:p>
          <a:p>
            <a:pPr lvl="2">
              <a:buFont typeface="Wingdings" charset="2"/>
              <a:buNone/>
            </a:pPr>
            <a:endParaRPr lang="nb-NO" sz="2600" dirty="0">
              <a:ea typeface="ＭＳ Ｐゴシック" charset="-128"/>
              <a:cs typeface="ＭＳ Ｐゴシック" charset="-128"/>
            </a:endParaRPr>
          </a:p>
          <a:p>
            <a:pPr marL="342900" lvl="2" indent="-342900">
              <a:spcBef>
                <a:spcPts val="2000"/>
              </a:spcBef>
            </a:pPr>
            <a:r>
              <a:rPr lang="nb-NO" sz="3200" dirty="0">
                <a:ea typeface="ＭＳ Ｐゴシック" charset="-128"/>
                <a:cs typeface="ＭＳ Ｐゴシック" charset="-128"/>
              </a:rPr>
              <a:t>Alle vil kunne kjenne seg igjen i hva et menneske med psykiske problemer opplever</a:t>
            </a:r>
          </a:p>
        </p:txBody>
      </p:sp>
      <p:sp>
        <p:nvSpPr>
          <p:cNvPr id="98308" name="Pil ned 3"/>
          <p:cNvSpPr>
            <a:spLocks noChangeArrowheads="1"/>
          </p:cNvSpPr>
          <p:nvPr/>
        </p:nvSpPr>
        <p:spPr bwMode="auto">
          <a:xfrm>
            <a:off x="4500563" y="3357563"/>
            <a:ext cx="285750" cy="428625"/>
          </a:xfrm>
          <a:prstGeom prst="downArrow">
            <a:avLst>
              <a:gd name="adj1" fmla="val 50000"/>
              <a:gd name="adj2" fmla="val 50000"/>
            </a:avLst>
          </a:prstGeom>
          <a:solidFill>
            <a:schemeClr val="accent1"/>
          </a:solidFill>
          <a:ln w="9525">
            <a:solidFill>
              <a:schemeClr val="tx1"/>
            </a:solidFill>
            <a:round/>
            <a:headEnd/>
            <a:tailEnd/>
          </a:ln>
        </p:spPr>
        <p:txBody>
          <a:bodyPr wrap="none" anchor="ctr">
            <a:prstTxWarp prst="textNoShape">
              <a:avLst/>
            </a:prstTxWarp>
          </a:bodyPr>
          <a:lstStyle/>
          <a:p>
            <a:endParaRPr lang="nn-NO"/>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rmAutofit/>
          </a:bodyPr>
          <a:lstStyle/>
          <a:p>
            <a:pPr eaLnBrk="1" hangingPunct="1"/>
            <a:r>
              <a:rPr lang="nb-NO" sz="4000" dirty="0">
                <a:ea typeface="ＭＳ Ｐゴシック" charset="-128"/>
                <a:cs typeface="ＭＳ Ｐゴシック" charset="-128"/>
              </a:rPr>
              <a:t>Validering (gyldiggjøring)</a:t>
            </a:r>
          </a:p>
        </p:txBody>
      </p:sp>
      <p:sp>
        <p:nvSpPr>
          <p:cNvPr id="25603" name="Rectangle 3"/>
          <p:cNvSpPr>
            <a:spLocks noGrp="1" noChangeArrowheads="1"/>
          </p:cNvSpPr>
          <p:nvPr>
            <p:ph type="body" idx="1"/>
          </p:nvPr>
        </p:nvSpPr>
        <p:spPr/>
        <p:txBody>
          <a:bodyPr>
            <a:normAutofit/>
          </a:bodyPr>
          <a:lstStyle/>
          <a:p>
            <a:pPr>
              <a:lnSpc>
                <a:spcPct val="70000"/>
              </a:lnSpc>
            </a:pPr>
            <a:r>
              <a:rPr lang="nb-NO" sz="2800" dirty="0">
                <a:ea typeface="ＭＳ Ｐゴシック" charset="-128"/>
                <a:cs typeface="ＭＳ Ｐゴシック" charset="-128"/>
              </a:rPr>
              <a:t>Akseptere at personen virkelig tror på at han eller hun er dum, verdiløs eller uten håp</a:t>
            </a:r>
          </a:p>
          <a:p>
            <a:pPr>
              <a:lnSpc>
                <a:spcPct val="70000"/>
              </a:lnSpc>
            </a:pPr>
            <a:r>
              <a:rPr lang="nb-NO" sz="2800" dirty="0">
                <a:ea typeface="ＭＳ Ｐゴシック" charset="-128"/>
                <a:cs typeface="ＭＳ Ｐゴシック" charset="-128"/>
              </a:rPr>
              <a:t>Gir struktur og mening, selv om det blir mørkt og trist</a:t>
            </a:r>
          </a:p>
          <a:p>
            <a:pPr>
              <a:lnSpc>
                <a:spcPct val="70000"/>
              </a:lnSpc>
            </a:pPr>
            <a:r>
              <a:rPr lang="nb-NO" sz="2800" dirty="0">
                <a:ea typeface="ＭＳ Ｐゴシック" charset="-128"/>
                <a:cs typeface="ＭＳ Ｐゴシック" charset="-128"/>
              </a:rPr>
              <a:t>Motargumenter kan gi følelse av ikke å bli forstått eller av at problemene blir bagatellisert</a:t>
            </a:r>
          </a:p>
          <a:p>
            <a:pPr>
              <a:lnSpc>
                <a:spcPct val="70000"/>
              </a:lnSpc>
            </a:pPr>
            <a:r>
              <a:rPr lang="nb-NO" sz="2800" dirty="0">
                <a:ea typeface="ＭＳ Ｐゴシック" charset="-128"/>
                <a:cs typeface="ＭＳ Ｐゴシック" charset="-128"/>
              </a:rPr>
              <a:t>Balansegang mellom akseptering og endring</a:t>
            </a:r>
          </a:p>
          <a:p>
            <a:pPr>
              <a:lnSpc>
                <a:spcPct val="70000"/>
              </a:lnSpc>
            </a:pPr>
            <a:r>
              <a:rPr lang="nb-NO" sz="2800" dirty="0">
                <a:ea typeface="ＭＳ Ｐゴシック" charset="-128"/>
                <a:cs typeface="ＭＳ Ｐゴシック" charset="-128"/>
              </a:rPr>
              <a:t>Validering innebærer at man tydelig formidler at pasientens følelser og reaksjoner er forståelige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bwMode="auto">
          <a:noFill/>
        </p:spPr>
        <p:txBody>
          <a:bodyPr wrap="square" numCol="1" anchorCtr="0" compatLnSpc="1">
            <a:prstTxWarp prst="textNoShape">
              <a:avLst/>
            </a:prstTxWarp>
          </a:bodyPr>
          <a:lstStyle/>
          <a:p>
            <a:pPr eaLnBrk="1" hangingPunct="1"/>
            <a:r>
              <a:rPr lang="nb-NO">
                <a:effectLst/>
              </a:rPr>
              <a:t>Terapeutisk empati</a:t>
            </a:r>
          </a:p>
        </p:txBody>
      </p:sp>
      <p:sp>
        <p:nvSpPr>
          <p:cNvPr id="23555" name="Rectangle 3"/>
          <p:cNvSpPr>
            <a:spLocks noGrp="1" noChangeArrowheads="1"/>
          </p:cNvSpPr>
          <p:nvPr>
            <p:ph type="body" idx="4294967295"/>
          </p:nvPr>
        </p:nvSpPr>
        <p:spPr bwMode="auto">
          <a:noFill/>
        </p:spPr>
        <p:txBody>
          <a:bodyPr wrap="square" numCol="1" anchor="t" anchorCtr="0" compatLnSpc="1">
            <a:prstTxWarp prst="textNoShape">
              <a:avLst/>
            </a:prstTxWarp>
            <a:noAutofit/>
          </a:bodyPr>
          <a:lstStyle/>
          <a:p>
            <a:pPr eaLnBrk="1" hangingPunct="1">
              <a:lnSpc>
                <a:spcPct val="90000"/>
              </a:lnSpc>
            </a:pPr>
            <a:r>
              <a:rPr lang="nb-NO" sz="2800" dirty="0">
                <a:effectLst/>
              </a:rPr>
              <a:t>Emosjonell komponent (føle den andres følelser, på en ivaretagende måte)</a:t>
            </a:r>
          </a:p>
          <a:p>
            <a:pPr eaLnBrk="1" hangingPunct="1">
              <a:lnSpc>
                <a:spcPct val="90000"/>
              </a:lnSpc>
            </a:pPr>
            <a:r>
              <a:rPr lang="nb-NO" sz="2800" dirty="0">
                <a:effectLst/>
              </a:rPr>
              <a:t>Kognitiv komponent (forstå pasientens måte å oppleve verden på)</a:t>
            </a:r>
          </a:p>
          <a:p>
            <a:pPr eaLnBrk="1" hangingPunct="1">
              <a:lnSpc>
                <a:spcPct val="90000"/>
              </a:lnSpc>
            </a:pPr>
            <a:r>
              <a:rPr lang="nb-NO" sz="2800" dirty="0">
                <a:effectLst/>
              </a:rPr>
              <a:t>Kunne vise og formidle sin forståelse</a:t>
            </a:r>
          </a:p>
          <a:p>
            <a:pPr eaLnBrk="1" hangingPunct="1">
              <a:lnSpc>
                <a:spcPct val="90000"/>
              </a:lnSpc>
            </a:pPr>
            <a:r>
              <a:rPr lang="nb-NO" sz="2800" dirty="0">
                <a:effectLst/>
              </a:rPr>
              <a:t>Oppmerksom på detaljer, ikke dømmende, åpen. (Dævelskapen ligg i detaljene)</a:t>
            </a:r>
          </a:p>
          <a:p>
            <a:pPr eaLnBrk="1" hangingPunct="1">
              <a:lnSpc>
                <a:spcPct val="90000"/>
              </a:lnSpc>
            </a:pPr>
            <a:r>
              <a:rPr lang="nb-NO" sz="2800" dirty="0">
                <a:effectLst/>
              </a:rPr>
              <a:t>Får tak i nyansene og implikasjonene i det pasienten sier, og reflekterer dem tilbake</a:t>
            </a:r>
          </a:p>
          <a:p>
            <a:pPr eaLnBrk="1" hangingPunct="1">
              <a:lnSpc>
                <a:spcPct val="90000"/>
              </a:lnSpc>
            </a:pPr>
            <a:r>
              <a:rPr lang="nb-NO" sz="2800" dirty="0">
                <a:effectLst/>
              </a:rPr>
              <a:t>Tosidig atmosfære: empatisk arbeidsrom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bwMode="auto">
          <a:noFill/>
        </p:spPr>
        <p:txBody>
          <a:bodyPr wrap="square" numCol="1" anchorCtr="0" compatLnSpc="1">
            <a:prstTxWarp prst="textNoShape">
              <a:avLst/>
            </a:prstTxWarp>
            <a:normAutofit fontScale="90000"/>
          </a:bodyPr>
          <a:lstStyle/>
          <a:p>
            <a:pPr eaLnBrk="1" hangingPunct="1"/>
            <a:r>
              <a:rPr lang="nb-NO" dirty="0">
                <a:effectLst/>
              </a:rPr>
              <a:t>Terapeutisk allianse i kognitiv terapi</a:t>
            </a:r>
            <a:endParaRPr lang="en-US" dirty="0">
              <a:effectLst/>
            </a:endParaRPr>
          </a:p>
        </p:txBody>
      </p:sp>
      <p:sp>
        <p:nvSpPr>
          <p:cNvPr id="20483" name="Rectangle 3"/>
          <p:cNvSpPr>
            <a:spLocks noGrp="1" noChangeArrowheads="1"/>
          </p:cNvSpPr>
          <p:nvPr>
            <p:ph type="body" idx="4294967295"/>
          </p:nvPr>
        </p:nvSpPr>
        <p:spPr bwMode="auto">
          <a:xfrm>
            <a:off x="548640" y="2050869"/>
            <a:ext cx="8516983" cy="4648200"/>
          </a:xfrm>
          <a:noFill/>
        </p:spPr>
        <p:txBody>
          <a:bodyPr wrap="square" numCol="1" anchor="t" anchorCtr="0" compatLnSpc="1">
            <a:prstTxWarp prst="textNoShape">
              <a:avLst/>
            </a:prstTxWarp>
            <a:normAutofit/>
          </a:bodyPr>
          <a:lstStyle/>
          <a:p>
            <a:pPr eaLnBrk="1" hangingPunct="1">
              <a:buFont typeface="Wingdings" charset="2"/>
              <a:buNone/>
            </a:pPr>
            <a:r>
              <a:rPr lang="nb-NO" sz="2800" dirty="0">
                <a:effectLst/>
              </a:rPr>
              <a:t>Målrettet samarbeid der relasjonen skal være så jevnbyrdig som mulig og terapeuten ikke holder hypoteser skjult. Relasjonen i seg selv er ikke nok (Love is not </a:t>
            </a:r>
            <a:r>
              <a:rPr lang="nb-NO" sz="2800" dirty="0" err="1">
                <a:effectLst/>
              </a:rPr>
              <a:t>enough</a:t>
            </a:r>
            <a:r>
              <a:rPr lang="nb-NO" sz="2800" dirty="0">
                <a:effectLst/>
              </a:rPr>
              <a:t>)</a:t>
            </a:r>
          </a:p>
          <a:p>
            <a:pPr eaLnBrk="1" hangingPunct="1">
              <a:buFontTx/>
              <a:buChar char="•"/>
            </a:pPr>
            <a:r>
              <a:rPr lang="nb-NO" sz="2800" dirty="0">
                <a:effectLst/>
              </a:rPr>
              <a:t>Klienten er ekspert på eget liv og tanker, terapeuten er ekspert på kognitiv terapi og eventuelt andre metoder</a:t>
            </a:r>
          </a:p>
          <a:p>
            <a:pPr eaLnBrk="1" hangingPunct="1">
              <a:buFontTx/>
              <a:buChar char="•"/>
            </a:pPr>
            <a:r>
              <a:rPr lang="nb-NO" sz="2800" dirty="0">
                <a:effectLst/>
              </a:rPr>
              <a:t>Det er avgjørende at klienten forstår modellen og har tillit til hjelperen for å ha motivasjon til egen innsats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nb-NO" sz="4000" dirty="0">
                <a:ea typeface="ＭＳ Ｐゴシック" charset="-128"/>
                <a:cs typeface="ＭＳ Ｐゴシック" charset="-128"/>
              </a:rPr>
              <a:t> Kognitiv terapi</a:t>
            </a:r>
          </a:p>
        </p:txBody>
      </p:sp>
      <p:sp>
        <p:nvSpPr>
          <p:cNvPr id="33795" name="Rectangle 3"/>
          <p:cNvSpPr>
            <a:spLocks noGrp="1" noChangeArrowheads="1"/>
          </p:cNvSpPr>
          <p:nvPr>
            <p:ph type="body" idx="1"/>
          </p:nvPr>
        </p:nvSpPr>
        <p:spPr/>
        <p:txBody>
          <a:bodyPr>
            <a:normAutofit/>
          </a:bodyPr>
          <a:lstStyle/>
          <a:p>
            <a:pPr eaLnBrk="1" hangingPunct="1">
              <a:lnSpc>
                <a:spcPct val="90000"/>
              </a:lnSpc>
            </a:pPr>
            <a:r>
              <a:rPr lang="nb-NO" sz="2800" dirty="0">
                <a:ea typeface="ＭＳ Ｐゴシック" charset="-128"/>
                <a:cs typeface="ＭＳ Ｐゴシック" charset="-128"/>
              </a:rPr>
              <a:t>Måten vi fortolker situasjoner på avgjør hvordan vi føler og handler</a:t>
            </a:r>
          </a:p>
          <a:p>
            <a:pPr eaLnBrk="1" hangingPunct="1">
              <a:lnSpc>
                <a:spcPct val="90000"/>
              </a:lnSpc>
            </a:pPr>
            <a:r>
              <a:rPr lang="nb-NO" sz="2800" dirty="0">
                <a:ea typeface="ＭＳ Ｐゴシック" charset="-128"/>
                <a:cs typeface="ＭＳ Ｐゴシック" charset="-128"/>
              </a:rPr>
              <a:t>Tanker er ikke fakta: «</a:t>
            </a:r>
            <a:r>
              <a:rPr lang="nb-NO" sz="2800" dirty="0" err="1">
                <a:ea typeface="ＭＳ Ｐゴシック" charset="-128"/>
                <a:cs typeface="ＭＳ Ｐゴシック" charset="-128"/>
              </a:rPr>
              <a:t>We</a:t>
            </a:r>
            <a:r>
              <a:rPr lang="nb-NO" sz="2800" dirty="0">
                <a:ea typeface="ＭＳ Ｐゴシック" charset="-128"/>
                <a:cs typeface="ＭＳ Ｐゴシック" charset="-128"/>
              </a:rPr>
              <a:t> do not </a:t>
            </a:r>
            <a:r>
              <a:rPr lang="nb-NO" sz="2800" dirty="0" err="1">
                <a:ea typeface="ＭＳ Ｐゴシック" charset="-128"/>
                <a:cs typeface="ＭＳ Ｐゴシック" charset="-128"/>
              </a:rPr>
              <a:t>see</a:t>
            </a:r>
            <a:r>
              <a:rPr lang="nb-NO" sz="2800" dirty="0">
                <a:ea typeface="ＭＳ Ｐゴシック" charset="-128"/>
                <a:cs typeface="ＭＳ Ｐゴシック" charset="-128"/>
              </a:rPr>
              <a:t> </a:t>
            </a:r>
            <a:r>
              <a:rPr lang="nb-NO" sz="2800" dirty="0" err="1">
                <a:ea typeface="ＭＳ Ｐゴシック" charset="-128"/>
                <a:cs typeface="ＭＳ Ｐゴシック" charset="-128"/>
              </a:rPr>
              <a:t>things</a:t>
            </a:r>
            <a:r>
              <a:rPr lang="nb-NO" sz="2800" dirty="0">
                <a:ea typeface="ＭＳ Ｐゴシック" charset="-128"/>
                <a:cs typeface="ＭＳ Ｐゴシック" charset="-128"/>
              </a:rPr>
              <a:t> as </a:t>
            </a:r>
            <a:r>
              <a:rPr lang="nb-NO" sz="2800" dirty="0" err="1">
                <a:ea typeface="ＭＳ Ｐゴシック" charset="-128"/>
                <a:cs typeface="ＭＳ Ｐゴシック" charset="-128"/>
              </a:rPr>
              <a:t>they</a:t>
            </a:r>
            <a:r>
              <a:rPr lang="nb-NO" sz="2800" dirty="0">
                <a:ea typeface="ＭＳ Ｐゴシック" charset="-128"/>
                <a:cs typeface="ＭＳ Ｐゴシック" charset="-128"/>
              </a:rPr>
              <a:t> </a:t>
            </a:r>
            <a:r>
              <a:rPr lang="nb-NO" sz="2800" dirty="0" err="1">
                <a:ea typeface="ＭＳ Ｐゴシック" charset="-128"/>
                <a:cs typeface="ＭＳ Ｐゴシック" charset="-128"/>
              </a:rPr>
              <a:t>are</a:t>
            </a:r>
            <a:r>
              <a:rPr lang="nb-NO" sz="2800" dirty="0">
                <a:ea typeface="ＭＳ Ｐゴシック" charset="-128"/>
                <a:cs typeface="ＭＳ Ｐゴシック" charset="-128"/>
              </a:rPr>
              <a:t>, </a:t>
            </a:r>
            <a:r>
              <a:rPr lang="nb-NO" sz="2800" dirty="0" err="1">
                <a:ea typeface="ＭＳ Ｐゴシック" charset="-128"/>
                <a:cs typeface="ＭＳ Ｐゴシック" charset="-128"/>
              </a:rPr>
              <a:t>we</a:t>
            </a:r>
            <a:r>
              <a:rPr lang="nb-NO" sz="2800" dirty="0">
                <a:ea typeface="ＭＳ Ｐゴシック" charset="-128"/>
                <a:cs typeface="ＭＳ Ｐゴシック" charset="-128"/>
              </a:rPr>
              <a:t> </a:t>
            </a:r>
            <a:r>
              <a:rPr lang="nb-NO" sz="2800" dirty="0" err="1">
                <a:ea typeface="ＭＳ Ｐゴシック" charset="-128"/>
                <a:cs typeface="ＭＳ Ｐゴシック" charset="-128"/>
              </a:rPr>
              <a:t>see</a:t>
            </a:r>
            <a:r>
              <a:rPr lang="nb-NO" sz="2800" dirty="0">
                <a:ea typeface="ＭＳ Ｐゴシック" charset="-128"/>
                <a:cs typeface="ＭＳ Ｐゴシック" charset="-128"/>
              </a:rPr>
              <a:t> </a:t>
            </a:r>
            <a:r>
              <a:rPr lang="nb-NO" sz="2800" dirty="0" err="1">
                <a:ea typeface="ＭＳ Ｐゴシック" charset="-128"/>
                <a:cs typeface="ＭＳ Ｐゴシック" charset="-128"/>
              </a:rPr>
              <a:t>things</a:t>
            </a:r>
            <a:r>
              <a:rPr lang="nb-NO" sz="2800" dirty="0">
                <a:ea typeface="ＭＳ Ｐゴシック" charset="-128"/>
                <a:cs typeface="ＭＳ Ｐゴシック" charset="-128"/>
              </a:rPr>
              <a:t> as </a:t>
            </a:r>
            <a:r>
              <a:rPr lang="nb-NO" sz="2800" dirty="0" err="1">
                <a:ea typeface="ＭＳ Ｐゴシック" charset="-128"/>
                <a:cs typeface="ＭＳ Ｐゴシック" charset="-128"/>
              </a:rPr>
              <a:t>we</a:t>
            </a:r>
            <a:r>
              <a:rPr lang="nb-NO" sz="2800" dirty="0">
                <a:ea typeface="ＭＳ Ｐゴシック" charset="-128"/>
                <a:cs typeface="ＭＳ Ｐゴシック" charset="-128"/>
              </a:rPr>
              <a:t> </a:t>
            </a:r>
            <a:r>
              <a:rPr lang="nb-NO" sz="2800" dirty="0" err="1">
                <a:ea typeface="ＭＳ Ｐゴシック" charset="-128"/>
                <a:cs typeface="ＭＳ Ｐゴシック" charset="-128"/>
              </a:rPr>
              <a:t>are</a:t>
            </a:r>
            <a:r>
              <a:rPr lang="nb-NO" sz="2800" dirty="0">
                <a:ea typeface="ＭＳ Ｐゴシック" charset="-128"/>
                <a:cs typeface="ＭＳ Ｐゴシック" charset="-128"/>
              </a:rPr>
              <a:t>»</a:t>
            </a:r>
          </a:p>
          <a:p>
            <a:pPr eaLnBrk="1" hangingPunct="1">
              <a:lnSpc>
                <a:spcPct val="90000"/>
              </a:lnSpc>
            </a:pPr>
            <a:r>
              <a:rPr lang="nb-NO" sz="2800" dirty="0">
                <a:ea typeface="ＭＳ Ｐゴシック" charset="-128"/>
                <a:cs typeface="ＭＳ Ｐゴシック" charset="-128"/>
              </a:rPr>
              <a:t>Bruke sosialisering til den kognitive modellen og lære pasienten kognitiv terapi</a:t>
            </a:r>
          </a:p>
          <a:p>
            <a:pPr eaLnBrk="1" hangingPunct="1">
              <a:lnSpc>
                <a:spcPct val="90000"/>
              </a:lnSpc>
            </a:pPr>
            <a:r>
              <a:rPr lang="nb-NO" sz="2800" dirty="0">
                <a:ea typeface="ＭＳ Ｐゴシック" charset="-128"/>
                <a:cs typeface="ＭＳ Ｐゴシック" charset="-128"/>
              </a:rPr>
              <a:t>Pasienten trenger å erfare/øve mellom timene på at nye tanker gir nye følelser og handlingsvalg</a:t>
            </a:r>
          </a:p>
          <a:p>
            <a:pPr eaLnBrk="1" hangingPunct="1">
              <a:lnSpc>
                <a:spcPct val="90000"/>
              </a:lnSpc>
            </a:pPr>
            <a:endParaRPr lang="nb-NO" sz="2800" dirty="0">
              <a:ea typeface="ＭＳ Ｐゴシック" charset="-128"/>
              <a:cs typeface="ＭＳ Ｐゴシック" charset="-128"/>
            </a:endParaRPr>
          </a:p>
          <a:p>
            <a:pPr eaLnBrk="1" hangingPunct="1">
              <a:lnSpc>
                <a:spcPct val="90000"/>
              </a:lnSpc>
            </a:pPr>
            <a:endParaRPr lang="nb-NO" sz="2800" dirty="0">
              <a:ea typeface="ＭＳ Ｐゴシック" charset="-128"/>
              <a:cs typeface="ＭＳ Ｐゴシック" charset="-12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bwMode="auto">
          <a:noFill/>
        </p:spPr>
        <p:txBody>
          <a:bodyPr wrap="square" numCol="1" anchorCtr="0" compatLnSpc="1">
            <a:prstTxWarp prst="textNoShape">
              <a:avLst/>
            </a:prstTxWarp>
          </a:bodyPr>
          <a:lstStyle/>
          <a:p>
            <a:pPr eaLnBrk="1" hangingPunct="1"/>
            <a:r>
              <a:rPr lang="nb-NO">
                <a:effectLst/>
              </a:rPr>
              <a:t>De første samtalene</a:t>
            </a:r>
          </a:p>
        </p:txBody>
      </p:sp>
      <p:sp>
        <p:nvSpPr>
          <p:cNvPr id="22531" name="Rectangle 3"/>
          <p:cNvSpPr>
            <a:spLocks noGrp="1" noChangeArrowheads="1"/>
          </p:cNvSpPr>
          <p:nvPr>
            <p:ph type="body" idx="4294967295"/>
          </p:nvPr>
        </p:nvSpPr>
        <p:spPr bwMode="auto">
          <a:xfrm>
            <a:off x="533400" y="2057400"/>
            <a:ext cx="8229600" cy="3962400"/>
          </a:xfrm>
          <a:noFill/>
        </p:spPr>
        <p:txBody>
          <a:bodyPr wrap="square" numCol="1" anchor="t" anchorCtr="0" compatLnSpc="1">
            <a:prstTxWarp prst="textNoShape">
              <a:avLst/>
            </a:prstTxWarp>
            <a:noAutofit/>
          </a:bodyPr>
          <a:lstStyle/>
          <a:p>
            <a:pPr eaLnBrk="1" hangingPunct="1">
              <a:lnSpc>
                <a:spcPct val="90000"/>
              </a:lnSpc>
            </a:pPr>
            <a:r>
              <a:rPr lang="nb-NO" sz="2800" dirty="0">
                <a:effectLst/>
              </a:rPr>
              <a:t>Allianse etableres tidlig</a:t>
            </a:r>
          </a:p>
          <a:p>
            <a:pPr eaLnBrk="1" hangingPunct="1">
              <a:lnSpc>
                <a:spcPct val="90000"/>
              </a:lnSpc>
            </a:pPr>
            <a:r>
              <a:rPr lang="nb-NO" sz="2800" dirty="0">
                <a:effectLst/>
              </a:rPr>
              <a:t>Klienten bør aktiv ta del i målformulering</a:t>
            </a:r>
          </a:p>
          <a:p>
            <a:pPr eaLnBrk="1" hangingPunct="1">
              <a:lnSpc>
                <a:spcPct val="90000"/>
              </a:lnSpc>
            </a:pPr>
            <a:r>
              <a:rPr lang="nb-NO" sz="2800" dirty="0">
                <a:effectLst/>
              </a:rPr>
              <a:t>Vekt på klientens problemforståelse</a:t>
            </a:r>
          </a:p>
          <a:p>
            <a:pPr eaLnBrk="1" hangingPunct="1">
              <a:lnSpc>
                <a:spcPct val="90000"/>
              </a:lnSpc>
            </a:pPr>
            <a:r>
              <a:rPr lang="nb-NO" sz="2800" dirty="0">
                <a:effectLst/>
              </a:rPr>
              <a:t>Psykoedukasjon og grunnelementer i kognitiv terapi </a:t>
            </a:r>
          </a:p>
          <a:p>
            <a:pPr eaLnBrk="1" hangingPunct="1">
              <a:lnSpc>
                <a:spcPct val="90000"/>
              </a:lnSpc>
            </a:pPr>
            <a:r>
              <a:rPr lang="nb-NO" sz="2800" dirty="0">
                <a:effectLst/>
              </a:rPr>
              <a:t>Konkretisere og operasjonalisere mål</a:t>
            </a:r>
          </a:p>
          <a:p>
            <a:pPr eaLnBrk="1" hangingPunct="1">
              <a:lnSpc>
                <a:spcPct val="90000"/>
              </a:lnSpc>
            </a:pPr>
            <a:r>
              <a:rPr lang="nb-NO" sz="2800" dirty="0">
                <a:effectLst/>
              </a:rPr>
              <a:t>Både utforske klientens endringsteori og presentere virkemidler</a:t>
            </a:r>
          </a:p>
          <a:p>
            <a:pPr eaLnBrk="1" hangingPunct="1">
              <a:lnSpc>
                <a:spcPct val="90000"/>
              </a:lnSpc>
            </a:pPr>
            <a:r>
              <a:rPr lang="nb-NO" sz="2800" dirty="0">
                <a:effectLst/>
              </a:rPr>
              <a:t>Fremheve klientens ressurser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rmAutofit/>
          </a:bodyPr>
          <a:lstStyle/>
          <a:p>
            <a:r>
              <a:rPr lang="nb-NO" sz="3600" dirty="0"/>
              <a:t>Negative automatiske tanker</a:t>
            </a:r>
          </a:p>
        </p:txBody>
      </p:sp>
      <p:sp>
        <p:nvSpPr>
          <p:cNvPr id="27651" name="Rectangle 3"/>
          <p:cNvSpPr>
            <a:spLocks noGrp="1" noChangeArrowheads="1"/>
          </p:cNvSpPr>
          <p:nvPr>
            <p:ph idx="1"/>
          </p:nvPr>
        </p:nvSpPr>
        <p:spPr/>
        <p:txBody>
          <a:bodyPr>
            <a:normAutofit fontScale="92500" lnSpcReduction="20000"/>
          </a:bodyPr>
          <a:lstStyle/>
          <a:p>
            <a:pPr>
              <a:buNone/>
            </a:pPr>
            <a:r>
              <a:rPr lang="nb-NO" sz="3000" dirty="0"/>
              <a:t>Spontante, selvdrevne tanker og forestillingsbilder, for eksempel:</a:t>
            </a:r>
          </a:p>
          <a:p>
            <a:pPr eaLnBrk="1" hangingPunct="1"/>
            <a:r>
              <a:rPr lang="nb-NO" sz="3000" dirty="0"/>
              <a:t>Ingen bryr seg om meg</a:t>
            </a:r>
          </a:p>
          <a:p>
            <a:pPr eaLnBrk="1" hangingPunct="1"/>
            <a:r>
              <a:rPr lang="nb-NO" sz="3000" dirty="0"/>
              <a:t>Jeg er mislykket</a:t>
            </a:r>
          </a:p>
          <a:p>
            <a:pPr eaLnBrk="1" hangingPunct="1"/>
            <a:r>
              <a:rPr lang="nb-NO" sz="3000" dirty="0"/>
              <a:t>Dette vil aldri gå bra</a:t>
            </a:r>
          </a:p>
          <a:p>
            <a:pPr eaLnBrk="1" hangingPunct="1"/>
            <a:r>
              <a:rPr lang="nb-NO" sz="3000" dirty="0"/>
              <a:t>Jeg er ingenting verdt</a:t>
            </a:r>
          </a:p>
          <a:p>
            <a:pPr eaLnBrk="1" hangingPunct="1"/>
            <a:r>
              <a:rPr lang="nb-NO" sz="3000" dirty="0"/>
              <a:t>Det er ingen vei ut av denne situasjonen</a:t>
            </a:r>
          </a:p>
          <a:p>
            <a:pPr eaLnBrk="1" hangingPunct="1"/>
            <a:endParaRPr lang="nb-NO"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tel 1"/>
          <p:cNvSpPr>
            <a:spLocks noGrp="1"/>
          </p:cNvSpPr>
          <p:nvPr>
            <p:ph type="title"/>
          </p:nvPr>
        </p:nvSpPr>
        <p:spPr/>
        <p:txBody>
          <a:bodyPr/>
          <a:lstStyle/>
          <a:p>
            <a:r>
              <a:rPr lang="nb-NO"/>
              <a:t>Tankefeller</a:t>
            </a:r>
          </a:p>
        </p:txBody>
      </p:sp>
      <p:sp>
        <p:nvSpPr>
          <p:cNvPr id="41987" name="Plassholder for innhold 2"/>
          <p:cNvSpPr>
            <a:spLocks noGrp="1"/>
          </p:cNvSpPr>
          <p:nvPr>
            <p:ph idx="1"/>
          </p:nvPr>
        </p:nvSpPr>
        <p:spPr>
          <a:xfrm>
            <a:off x="1014413" y="1981200"/>
            <a:ext cx="7661275" cy="4114800"/>
          </a:xfrm>
        </p:spPr>
        <p:txBody>
          <a:bodyPr>
            <a:normAutofit fontScale="92500" lnSpcReduction="10000"/>
          </a:bodyPr>
          <a:lstStyle/>
          <a:p>
            <a:pPr>
              <a:spcBef>
                <a:spcPts val="200"/>
              </a:spcBef>
            </a:pPr>
            <a:r>
              <a:rPr lang="nb-NO" sz="2800" dirty="0"/>
              <a:t>Svart-hvitt tenkning</a:t>
            </a:r>
          </a:p>
          <a:p>
            <a:pPr>
              <a:spcBef>
                <a:spcPts val="200"/>
              </a:spcBef>
            </a:pPr>
            <a:r>
              <a:rPr lang="nb-NO" sz="2800" dirty="0"/>
              <a:t>Overgeneralisering</a:t>
            </a:r>
          </a:p>
          <a:p>
            <a:pPr>
              <a:spcBef>
                <a:spcPts val="200"/>
              </a:spcBef>
            </a:pPr>
            <a:r>
              <a:rPr lang="nb-NO" sz="2800" dirty="0"/>
              <a:t>Tankelesning</a:t>
            </a:r>
          </a:p>
          <a:p>
            <a:pPr>
              <a:spcBef>
                <a:spcPts val="200"/>
              </a:spcBef>
            </a:pPr>
            <a:r>
              <a:rPr lang="nb-NO" sz="2800" dirty="0"/>
              <a:t>Følelsesresonnering</a:t>
            </a:r>
          </a:p>
          <a:p>
            <a:pPr>
              <a:spcBef>
                <a:spcPts val="200"/>
              </a:spcBef>
            </a:pPr>
            <a:r>
              <a:rPr lang="nb-NO" sz="2800" dirty="0"/>
              <a:t>Diskvalifisering</a:t>
            </a:r>
          </a:p>
          <a:p>
            <a:pPr>
              <a:spcBef>
                <a:spcPts val="200"/>
              </a:spcBef>
            </a:pPr>
            <a:r>
              <a:rPr lang="nb-NO" sz="2800" dirty="0"/>
              <a:t>Personliggjøring</a:t>
            </a:r>
          </a:p>
          <a:p>
            <a:pPr>
              <a:spcBef>
                <a:spcPts val="200"/>
              </a:spcBef>
            </a:pPr>
            <a:r>
              <a:rPr lang="nb-NO" sz="2800" dirty="0"/>
              <a:t>Katastrofetenkning/spå fremtiden</a:t>
            </a:r>
          </a:p>
          <a:p>
            <a:endParaRPr lang="nb-NO" dirty="0"/>
          </a:p>
          <a:p>
            <a:pPr>
              <a:buFont typeface="Wingdings" charset="2"/>
              <a:buNone/>
            </a:pPr>
            <a:r>
              <a:rPr lang="nb-NO" dirty="0"/>
              <a:t>	</a:t>
            </a:r>
            <a:endParaRPr lang="nb-NO" sz="3200" dirty="0"/>
          </a:p>
          <a:p>
            <a:endParaRPr lang="nb-NO" dirty="0"/>
          </a:p>
        </p:txBody>
      </p:sp>
      <p:pic>
        <p:nvPicPr>
          <p:cNvPr id="68612" name="Picture 4" descr="http://t1.gstatic.com/images?q=tbn:ANd9GcRzQZ_L9XD2UzefST8MkAFue4A9HyrEXiaFnNLskxMMXOf2MKY&amp;t=1&amp;usg=__6_pnEVdhttGdztfjEbB4rSz1XNM="/>
          <p:cNvPicPr>
            <a:picLocks noChangeAspect="1" noChangeArrowheads="1"/>
          </p:cNvPicPr>
          <p:nvPr/>
        </p:nvPicPr>
        <p:blipFill>
          <a:blip r:embed="rId2"/>
          <a:srcRect/>
          <a:stretch>
            <a:fillRect/>
          </a:stretch>
        </p:blipFill>
        <p:spPr bwMode="auto">
          <a:xfrm>
            <a:off x="5580063" y="2200275"/>
            <a:ext cx="2879725" cy="20018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animEffect transition="in" filter="fade">
                                      <p:cBhvr>
                                        <p:cTn id="7" dur="2000"/>
                                        <p:tgtEl>
                                          <p:spTgt spid="419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1987">
                                            <p:txEl>
                                              <p:pRg st="1" end="1"/>
                                            </p:txEl>
                                          </p:spTgt>
                                        </p:tgtEl>
                                        <p:attrNameLst>
                                          <p:attrName>style.visibility</p:attrName>
                                        </p:attrNameLst>
                                      </p:cBhvr>
                                      <p:to>
                                        <p:strVal val="visible"/>
                                      </p:to>
                                    </p:set>
                                    <p:animEffect transition="in" filter="fade">
                                      <p:cBhvr>
                                        <p:cTn id="12" dur="2000"/>
                                        <p:tgtEl>
                                          <p:spTgt spid="419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1987">
                                            <p:txEl>
                                              <p:pRg st="2" end="2"/>
                                            </p:txEl>
                                          </p:spTgt>
                                        </p:tgtEl>
                                        <p:attrNameLst>
                                          <p:attrName>style.visibility</p:attrName>
                                        </p:attrNameLst>
                                      </p:cBhvr>
                                      <p:to>
                                        <p:strVal val="visible"/>
                                      </p:to>
                                    </p:set>
                                    <p:animEffect transition="in" filter="fade">
                                      <p:cBhvr>
                                        <p:cTn id="17" dur="2000"/>
                                        <p:tgtEl>
                                          <p:spTgt spid="4198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1987">
                                            <p:txEl>
                                              <p:pRg st="3" end="3"/>
                                            </p:txEl>
                                          </p:spTgt>
                                        </p:tgtEl>
                                        <p:attrNameLst>
                                          <p:attrName>style.visibility</p:attrName>
                                        </p:attrNameLst>
                                      </p:cBhvr>
                                      <p:to>
                                        <p:strVal val="visible"/>
                                      </p:to>
                                    </p:set>
                                    <p:animEffect transition="in" filter="fade">
                                      <p:cBhvr>
                                        <p:cTn id="22" dur="2000"/>
                                        <p:tgtEl>
                                          <p:spTgt spid="4198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1987">
                                            <p:txEl>
                                              <p:pRg st="4" end="4"/>
                                            </p:txEl>
                                          </p:spTgt>
                                        </p:tgtEl>
                                        <p:attrNameLst>
                                          <p:attrName>style.visibility</p:attrName>
                                        </p:attrNameLst>
                                      </p:cBhvr>
                                      <p:to>
                                        <p:strVal val="visible"/>
                                      </p:to>
                                    </p:set>
                                    <p:animEffect transition="in" filter="fade">
                                      <p:cBhvr>
                                        <p:cTn id="27" dur="2000"/>
                                        <p:tgtEl>
                                          <p:spTgt spid="4198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1987">
                                            <p:txEl>
                                              <p:pRg st="5" end="5"/>
                                            </p:txEl>
                                          </p:spTgt>
                                        </p:tgtEl>
                                        <p:attrNameLst>
                                          <p:attrName>style.visibility</p:attrName>
                                        </p:attrNameLst>
                                      </p:cBhvr>
                                      <p:to>
                                        <p:strVal val="visible"/>
                                      </p:to>
                                    </p:set>
                                    <p:animEffect transition="in" filter="fade">
                                      <p:cBhvr>
                                        <p:cTn id="32" dur="2000"/>
                                        <p:tgtEl>
                                          <p:spTgt spid="4198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1987">
                                            <p:txEl>
                                              <p:pRg st="6" end="6"/>
                                            </p:txEl>
                                          </p:spTgt>
                                        </p:tgtEl>
                                        <p:attrNameLst>
                                          <p:attrName>style.visibility</p:attrName>
                                        </p:attrNameLst>
                                      </p:cBhvr>
                                      <p:to>
                                        <p:strVal val="visible"/>
                                      </p:to>
                                    </p:set>
                                    <p:animEffect transition="in" filter="fade">
                                      <p:cBhvr>
                                        <p:cTn id="37" dur="2000"/>
                                        <p:tgtEl>
                                          <p:spTgt spid="4198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1987">
                                            <p:txEl>
                                              <p:pRg st="8" end="8"/>
                                            </p:txEl>
                                          </p:spTgt>
                                        </p:tgtEl>
                                        <p:attrNameLst>
                                          <p:attrName>style.visibility</p:attrName>
                                        </p:attrNameLst>
                                      </p:cBhvr>
                                      <p:to>
                                        <p:strVal val="visible"/>
                                      </p:to>
                                    </p:set>
                                    <p:animEffect transition="in" filter="fade">
                                      <p:cBhvr>
                                        <p:cTn id="42" dur="2000"/>
                                        <p:tgtEl>
                                          <p:spTgt spid="4198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a:bodyPr>
          <a:lstStyle/>
          <a:p>
            <a:r>
              <a:rPr lang="nb-NO" sz="3600" dirty="0"/>
              <a:t>Den negative indre samtalen</a:t>
            </a:r>
          </a:p>
        </p:txBody>
      </p:sp>
      <p:sp>
        <p:nvSpPr>
          <p:cNvPr id="29699" name="Rectangle 3"/>
          <p:cNvSpPr>
            <a:spLocks noGrp="1" noChangeArrowheads="1"/>
          </p:cNvSpPr>
          <p:nvPr>
            <p:ph idx="1"/>
          </p:nvPr>
        </p:nvSpPr>
        <p:spPr/>
        <p:txBody>
          <a:bodyPr>
            <a:normAutofit/>
          </a:bodyPr>
          <a:lstStyle/>
          <a:p>
            <a:r>
              <a:rPr lang="nb-NO" sz="2800" dirty="0"/>
              <a:t>Min kollega ser trett ut, hun kjeder seg, hun er sikkert lei av meg (overgeneralisering, tankelesning, personliggjøring). Hun synes nok at jeg burde ta meg sammen (tankelesning). Ja, jeg er svak (stempling). Jeg skjønner henne, jeg fungerer ikke i det hele tatt (enten eller tenkning). Jeg vil aldri komme ut av dette (forutsi fremtiden). Alt er håpløst! (svart-hvitt tenkning).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nb-NO" dirty="0">
                <a:ea typeface="ＭＳ Ｐゴシック" charset="-128"/>
                <a:cs typeface="ＭＳ Ｐゴシック" charset="-128"/>
              </a:rPr>
              <a:t>Program</a:t>
            </a:r>
            <a:r>
              <a:rPr lang="en-US" dirty="0">
                <a:ea typeface="ＭＳ Ｐゴシック" charset="-128"/>
                <a:cs typeface="ＭＳ Ｐゴシック" charset="-128"/>
              </a:rPr>
              <a:t> </a:t>
            </a:r>
          </a:p>
        </p:txBody>
      </p:sp>
      <p:sp>
        <p:nvSpPr>
          <p:cNvPr id="16387" name="Rectangle 3"/>
          <p:cNvSpPr>
            <a:spLocks noGrp="1" noChangeArrowheads="1"/>
          </p:cNvSpPr>
          <p:nvPr>
            <p:ph type="body" idx="1"/>
          </p:nvPr>
        </p:nvSpPr>
        <p:spPr/>
        <p:txBody>
          <a:bodyPr>
            <a:normAutofit/>
          </a:bodyPr>
          <a:lstStyle/>
          <a:p>
            <a:pPr eaLnBrk="1" hangingPunct="1">
              <a:buFont typeface="Symbol" charset="2"/>
              <a:buNone/>
            </a:pPr>
            <a:endParaRPr lang="nb-NO" sz="2400" dirty="0">
              <a:ea typeface="ＭＳ Ｐゴシック" charset="-128"/>
              <a:cs typeface="ＭＳ Ｐゴシック" charset="-128"/>
            </a:endParaRPr>
          </a:p>
          <a:p>
            <a:pPr eaLnBrk="1" hangingPunct="1"/>
            <a:r>
              <a:rPr lang="nb-NO" dirty="0">
                <a:ea typeface="ＭＳ Ｐゴシック" charset="-128"/>
                <a:cs typeface="ＭＳ Ｐゴシック" charset="-128"/>
              </a:rPr>
              <a:t>Mål med utdanningen</a:t>
            </a:r>
            <a:endParaRPr lang="nb-NO" sz="2400" dirty="0">
              <a:ea typeface="ＭＳ Ｐゴシック" charset="-128"/>
              <a:cs typeface="ＭＳ Ｐゴシック" charset="-128"/>
            </a:endParaRPr>
          </a:p>
          <a:p>
            <a:pPr eaLnBrk="1" hangingPunct="1"/>
            <a:r>
              <a:rPr lang="nb-NO" dirty="0">
                <a:ea typeface="ＭＳ Ｐゴシック" charset="-128"/>
                <a:cs typeface="ＭＳ Ｐゴシック" charset="-128"/>
              </a:rPr>
              <a:t>Hva kjennetegner kognitiv terapi?</a:t>
            </a:r>
            <a:endParaRPr lang="nb-NO" sz="2400" dirty="0">
              <a:ea typeface="ＭＳ Ｐゴシック" charset="-128"/>
              <a:cs typeface="ＭＳ Ｐゴシック" charset="-128"/>
            </a:endParaRPr>
          </a:p>
          <a:p>
            <a:pPr eaLnBrk="1" hangingPunct="1"/>
            <a:r>
              <a:rPr lang="nb-NO" dirty="0">
                <a:ea typeface="ＭＳ Ｐゴシック" charset="-128"/>
                <a:cs typeface="ＭＳ Ｐゴシック" charset="-128"/>
              </a:rPr>
              <a:t>Den kognitive modellen</a:t>
            </a:r>
            <a:endParaRPr lang="nb-NO" sz="2400" dirty="0">
              <a:ea typeface="ＭＳ Ｐゴシック" charset="-128"/>
              <a:cs typeface="ＭＳ Ｐゴシック" charset="-128"/>
            </a:endParaRPr>
          </a:p>
          <a:p>
            <a:pPr eaLnBrk="1" hangingPunct="1"/>
            <a:r>
              <a:rPr lang="nb-NO" dirty="0">
                <a:ea typeface="ＭＳ Ｐゴシック" charset="-128"/>
                <a:cs typeface="ＭＳ Ｐゴシック" charset="-128"/>
              </a:rPr>
              <a:t>ABC- modellen</a:t>
            </a:r>
          </a:p>
          <a:p>
            <a:pPr eaLnBrk="1" hangingPunct="1"/>
            <a:r>
              <a:rPr lang="nb-NO" dirty="0">
                <a:ea typeface="ＭＳ Ｐゴシック" charset="-128"/>
                <a:cs typeface="ＭＳ Ｐゴシック" charset="-128"/>
              </a:rPr>
              <a:t>Å</a:t>
            </a:r>
            <a:r>
              <a:rPr lang="nb-NO" sz="2400" dirty="0">
                <a:ea typeface="ＭＳ Ｐゴシック" charset="-128"/>
                <a:cs typeface="ＭＳ Ｐゴシック" charset="-128"/>
              </a:rPr>
              <a:t> komme i gang </a:t>
            </a:r>
          </a:p>
          <a:p>
            <a:pPr eaLnBrk="1" hangingPunct="1"/>
            <a:endParaRPr lang="nb-NO" sz="2400" dirty="0">
              <a:ea typeface="ＭＳ Ｐゴシック" charset="-128"/>
              <a:cs typeface="ＭＳ Ｐゴシック" charset="-128"/>
            </a:endParaRPr>
          </a:p>
        </p:txBody>
      </p:sp>
      <p:pic>
        <p:nvPicPr>
          <p:cNvPr id="16388" name="Picture 4" descr="Sample"/>
          <p:cNvPicPr>
            <a:picLocks noChangeAspect="1" noChangeArrowheads="1"/>
          </p:cNvPicPr>
          <p:nvPr/>
        </p:nvPicPr>
        <p:blipFill>
          <a:blip r:embed="rId2"/>
          <a:srcRect/>
          <a:stretch>
            <a:fillRect/>
          </a:stretch>
        </p:blipFill>
        <p:spPr bwMode="auto">
          <a:xfrm>
            <a:off x="5486400" y="1962150"/>
            <a:ext cx="3182938" cy="3128963"/>
          </a:xfrm>
          <a:prstGeom prst="rect">
            <a:avLst/>
          </a:prstGeom>
          <a:noFill/>
          <a:ln w="12700" cap="sq">
            <a:noFill/>
            <a:miter lim="800000"/>
            <a:headEnd type="none" w="sm" len="sm"/>
            <a:tailEnd type="none" w="sm" len="sm"/>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nb-NO" dirty="0">
                <a:ea typeface="ＭＳ Ｐゴシック" charset="-128"/>
                <a:cs typeface="ＭＳ Ｐゴシック" charset="-128"/>
              </a:rPr>
              <a:t>Sekundære leveregler</a:t>
            </a:r>
          </a:p>
        </p:txBody>
      </p:sp>
      <p:sp>
        <p:nvSpPr>
          <p:cNvPr id="40963" name="Rectangle 3"/>
          <p:cNvSpPr>
            <a:spLocks noGrp="1" noChangeArrowheads="1"/>
          </p:cNvSpPr>
          <p:nvPr>
            <p:ph type="body" idx="1"/>
          </p:nvPr>
        </p:nvSpPr>
        <p:spPr/>
        <p:txBody>
          <a:bodyPr>
            <a:noAutofit/>
          </a:bodyPr>
          <a:lstStyle/>
          <a:p>
            <a:pPr eaLnBrk="1" hangingPunct="1"/>
            <a:r>
              <a:rPr lang="nb-NO" sz="2800" i="1" dirty="0">
                <a:ea typeface="ＭＳ Ｐゴシック" charset="-128"/>
                <a:cs typeface="ＭＳ Ｐゴシック" charset="-128"/>
              </a:rPr>
              <a:t>Prestere og lykkes</a:t>
            </a:r>
            <a:r>
              <a:rPr lang="nb-NO" sz="2800" dirty="0">
                <a:ea typeface="ＭＳ Ｐゴシック" charset="-128"/>
                <a:cs typeface="ＭＳ Ｐゴシック" charset="-128"/>
              </a:rPr>
              <a:t>: Gjør jeg en feil, betyr det at jeg er helt udugelig; Andre vil synes dårligere om meg hvis jeg gjør  en feil</a:t>
            </a:r>
          </a:p>
          <a:p>
            <a:pPr eaLnBrk="1" hangingPunct="1"/>
            <a:r>
              <a:rPr lang="nb-NO" sz="2800" i="1" dirty="0">
                <a:ea typeface="ＭＳ Ｐゴシック" charset="-128"/>
                <a:cs typeface="ＭＳ Ｐゴシック" charset="-128"/>
              </a:rPr>
              <a:t>Bli likt og elsket</a:t>
            </a:r>
            <a:r>
              <a:rPr lang="nb-NO" sz="2800" dirty="0">
                <a:ea typeface="ＭＳ Ｐゴシック" charset="-128"/>
                <a:cs typeface="ＭＳ Ｐゴシック" charset="-128"/>
              </a:rPr>
              <a:t>: For å være lykkelig må jeg være akseptert av alle; Hvis noen er uenige med meg, innebærer det at de misliker meg</a:t>
            </a:r>
          </a:p>
          <a:p>
            <a:pPr eaLnBrk="1" hangingPunct="1"/>
            <a:r>
              <a:rPr lang="nb-NO" sz="2800" i="1" dirty="0">
                <a:ea typeface="ＭＳ Ｐゴシック" charset="-128"/>
                <a:cs typeface="ＭＳ Ｐゴシック" charset="-128"/>
              </a:rPr>
              <a:t>Være sterk og ha kontroll</a:t>
            </a:r>
            <a:r>
              <a:rPr lang="nb-NO" sz="2800" dirty="0">
                <a:ea typeface="ＭＳ Ｐゴシック" charset="-128"/>
                <a:cs typeface="ＭＳ Ｐゴシック" charset="-128"/>
              </a:rPr>
              <a:t>: Hvis jeg slipper andre innpå meg, vil de ta styringen over livet mitt; Hvis jeg ber om hjelp, er det et tegn på svakhet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a:bodyPr>
          <a:lstStyle/>
          <a:p>
            <a:r>
              <a:rPr lang="nb-NO" sz="3600" dirty="0"/>
              <a:t>ABC – modellen</a:t>
            </a:r>
          </a:p>
        </p:txBody>
      </p:sp>
      <p:sp>
        <p:nvSpPr>
          <p:cNvPr id="30723" name="Rectangle 19"/>
          <p:cNvSpPr>
            <a:spLocks noGrp="1" noChangeArrowheads="1"/>
          </p:cNvSpPr>
          <p:nvPr>
            <p:ph idx="1"/>
          </p:nvPr>
        </p:nvSpPr>
        <p:spPr>
          <a:xfrm>
            <a:off x="1403350" y="1968500"/>
            <a:ext cx="7283450" cy="4117975"/>
          </a:xfrm>
        </p:spPr>
        <p:txBody>
          <a:bodyPr/>
          <a:lstStyle/>
          <a:p>
            <a:pPr eaLnBrk="1" hangingPunct="1">
              <a:buFontTx/>
              <a:buNone/>
            </a:pPr>
            <a:endParaRPr lang="nn-NO" dirty="0"/>
          </a:p>
        </p:txBody>
      </p:sp>
      <p:sp>
        <p:nvSpPr>
          <p:cNvPr id="30724" name="Text Box 20"/>
          <p:cNvSpPr txBox="1">
            <a:spLocks noChangeArrowheads="1"/>
          </p:cNvSpPr>
          <p:nvPr/>
        </p:nvSpPr>
        <p:spPr bwMode="auto">
          <a:xfrm>
            <a:off x="1381125" y="3752850"/>
            <a:ext cx="1314450" cy="650875"/>
          </a:xfrm>
          <a:prstGeom prst="rect">
            <a:avLst/>
          </a:prstGeom>
          <a:solidFill>
            <a:schemeClr val="accent1"/>
          </a:solidFill>
          <a:ln w="9525">
            <a:solidFill>
              <a:srgbClr val="000000"/>
            </a:solidFill>
            <a:miter lim="800000"/>
            <a:headEnd/>
            <a:tailEnd/>
          </a:ln>
        </p:spPr>
        <p:txBody>
          <a:bodyPr>
            <a:prstTxWarp prst="textNoShape">
              <a:avLst/>
            </a:prstTxWarp>
            <a:spAutoFit/>
          </a:bodyPr>
          <a:lstStyle/>
          <a:p>
            <a:pPr>
              <a:spcBef>
                <a:spcPct val="50000"/>
              </a:spcBef>
            </a:pPr>
            <a:r>
              <a:rPr lang="nb-NO" sz="1800" dirty="0">
                <a:solidFill>
                  <a:schemeClr val="bg1"/>
                </a:solidFill>
                <a:latin typeface="Arial" charset="0"/>
              </a:rPr>
              <a:t>Situasjon A</a:t>
            </a:r>
          </a:p>
        </p:txBody>
      </p:sp>
      <p:sp>
        <p:nvSpPr>
          <p:cNvPr id="30725" name="Text Box 21"/>
          <p:cNvSpPr txBox="1">
            <a:spLocks noChangeArrowheads="1"/>
          </p:cNvSpPr>
          <p:nvPr/>
        </p:nvSpPr>
        <p:spPr bwMode="auto">
          <a:xfrm>
            <a:off x="4076700" y="3752850"/>
            <a:ext cx="1266825" cy="650875"/>
          </a:xfrm>
          <a:prstGeom prst="rect">
            <a:avLst/>
          </a:prstGeom>
          <a:solidFill>
            <a:schemeClr val="accent1"/>
          </a:solidFill>
          <a:ln w="9525">
            <a:solidFill>
              <a:srgbClr val="000000"/>
            </a:solidFill>
            <a:miter lim="800000"/>
            <a:headEnd/>
            <a:tailEnd/>
          </a:ln>
        </p:spPr>
        <p:txBody>
          <a:bodyPr>
            <a:prstTxWarp prst="textNoShape">
              <a:avLst/>
            </a:prstTxWarp>
            <a:spAutoFit/>
          </a:bodyPr>
          <a:lstStyle/>
          <a:p>
            <a:pPr>
              <a:spcBef>
                <a:spcPct val="50000"/>
              </a:spcBef>
            </a:pPr>
            <a:r>
              <a:rPr lang="nb-NO" sz="1800" dirty="0">
                <a:solidFill>
                  <a:schemeClr val="bg1"/>
                </a:solidFill>
                <a:latin typeface="Arial" charset="0"/>
              </a:rPr>
              <a:t>Tanker    B</a:t>
            </a:r>
          </a:p>
        </p:txBody>
      </p:sp>
      <p:sp>
        <p:nvSpPr>
          <p:cNvPr id="30726" name="Text Box 22"/>
          <p:cNvSpPr txBox="1">
            <a:spLocks noChangeArrowheads="1"/>
          </p:cNvSpPr>
          <p:nvPr/>
        </p:nvSpPr>
        <p:spPr bwMode="auto">
          <a:xfrm>
            <a:off x="6610350" y="2390775"/>
            <a:ext cx="1428750" cy="376238"/>
          </a:xfrm>
          <a:prstGeom prst="rect">
            <a:avLst/>
          </a:prstGeom>
          <a:solidFill>
            <a:schemeClr val="accent1"/>
          </a:solidFill>
          <a:ln w="9525">
            <a:solidFill>
              <a:srgbClr val="000000"/>
            </a:solidFill>
            <a:miter lim="800000"/>
            <a:headEnd/>
            <a:tailEnd/>
          </a:ln>
        </p:spPr>
        <p:txBody>
          <a:bodyPr>
            <a:prstTxWarp prst="textNoShape">
              <a:avLst/>
            </a:prstTxWarp>
            <a:spAutoFit/>
          </a:bodyPr>
          <a:lstStyle/>
          <a:p>
            <a:pPr>
              <a:spcBef>
                <a:spcPct val="50000"/>
              </a:spcBef>
            </a:pPr>
            <a:r>
              <a:rPr lang="nb-NO" sz="1800" dirty="0">
                <a:solidFill>
                  <a:schemeClr val="bg1"/>
                </a:solidFill>
                <a:latin typeface="Arial" charset="0"/>
              </a:rPr>
              <a:t>Handlinger</a:t>
            </a:r>
          </a:p>
        </p:txBody>
      </p:sp>
      <p:sp>
        <p:nvSpPr>
          <p:cNvPr id="30727" name="Text Box 23"/>
          <p:cNvSpPr txBox="1">
            <a:spLocks noChangeArrowheads="1"/>
          </p:cNvSpPr>
          <p:nvPr/>
        </p:nvSpPr>
        <p:spPr bwMode="auto">
          <a:xfrm>
            <a:off x="6619875" y="3819525"/>
            <a:ext cx="1428750" cy="376238"/>
          </a:xfrm>
          <a:prstGeom prst="rect">
            <a:avLst/>
          </a:prstGeom>
          <a:solidFill>
            <a:schemeClr val="accent1"/>
          </a:solidFill>
          <a:ln w="9525">
            <a:solidFill>
              <a:srgbClr val="000000"/>
            </a:solidFill>
            <a:miter lim="800000"/>
            <a:headEnd/>
            <a:tailEnd/>
          </a:ln>
        </p:spPr>
        <p:txBody>
          <a:bodyPr>
            <a:prstTxWarp prst="textNoShape">
              <a:avLst/>
            </a:prstTxWarp>
            <a:spAutoFit/>
          </a:bodyPr>
          <a:lstStyle/>
          <a:p>
            <a:pPr>
              <a:spcBef>
                <a:spcPct val="50000"/>
              </a:spcBef>
            </a:pPr>
            <a:r>
              <a:rPr lang="nb-NO" sz="1800" dirty="0">
                <a:solidFill>
                  <a:schemeClr val="bg1"/>
                </a:solidFill>
                <a:latin typeface="Arial" charset="0"/>
              </a:rPr>
              <a:t>Følelser C</a:t>
            </a:r>
          </a:p>
        </p:txBody>
      </p:sp>
      <p:sp>
        <p:nvSpPr>
          <p:cNvPr id="30728" name="Text Box 24"/>
          <p:cNvSpPr txBox="1">
            <a:spLocks noChangeArrowheads="1"/>
          </p:cNvSpPr>
          <p:nvPr/>
        </p:nvSpPr>
        <p:spPr bwMode="auto">
          <a:xfrm>
            <a:off x="6657975" y="5181600"/>
            <a:ext cx="1428750" cy="650875"/>
          </a:xfrm>
          <a:prstGeom prst="rect">
            <a:avLst/>
          </a:prstGeom>
          <a:solidFill>
            <a:schemeClr val="accent1"/>
          </a:solidFill>
          <a:ln w="9525">
            <a:solidFill>
              <a:srgbClr val="000000"/>
            </a:solidFill>
            <a:miter lim="800000"/>
            <a:headEnd/>
            <a:tailEnd/>
          </a:ln>
        </p:spPr>
        <p:txBody>
          <a:bodyPr>
            <a:prstTxWarp prst="textNoShape">
              <a:avLst/>
            </a:prstTxWarp>
            <a:spAutoFit/>
          </a:bodyPr>
          <a:lstStyle/>
          <a:p>
            <a:pPr>
              <a:spcBef>
                <a:spcPct val="50000"/>
              </a:spcBef>
            </a:pPr>
            <a:r>
              <a:rPr lang="nb-NO" sz="1800" dirty="0">
                <a:solidFill>
                  <a:schemeClr val="bg1"/>
                </a:solidFill>
                <a:latin typeface="Arial" charset="0"/>
              </a:rPr>
              <a:t>Kropps-</a:t>
            </a:r>
            <a:br>
              <a:rPr lang="nb-NO" sz="1800" dirty="0">
                <a:solidFill>
                  <a:schemeClr val="bg1"/>
                </a:solidFill>
                <a:latin typeface="Arial" charset="0"/>
              </a:rPr>
            </a:br>
            <a:r>
              <a:rPr lang="nb-NO" sz="1800" dirty="0">
                <a:solidFill>
                  <a:schemeClr val="bg1"/>
                </a:solidFill>
                <a:latin typeface="Arial" charset="0"/>
              </a:rPr>
              <a:t>reaksjoner</a:t>
            </a:r>
          </a:p>
        </p:txBody>
      </p:sp>
      <p:sp>
        <p:nvSpPr>
          <p:cNvPr id="30729" name="Line 63"/>
          <p:cNvSpPr>
            <a:spLocks noChangeShapeType="1"/>
          </p:cNvSpPr>
          <p:nvPr/>
        </p:nvSpPr>
        <p:spPr bwMode="auto">
          <a:xfrm>
            <a:off x="2771775" y="4038600"/>
            <a:ext cx="1223963" cy="0"/>
          </a:xfrm>
          <a:prstGeom prst="line">
            <a:avLst/>
          </a:prstGeom>
          <a:noFill/>
          <a:ln w="19050">
            <a:solidFill>
              <a:schemeClr val="tx1"/>
            </a:solidFill>
            <a:round/>
            <a:headEnd/>
            <a:tailEnd type="triangle" w="med" len="med"/>
          </a:ln>
        </p:spPr>
        <p:txBody>
          <a:bodyPr>
            <a:prstTxWarp prst="textNoShape">
              <a:avLst/>
            </a:prstTxWarp>
          </a:bodyPr>
          <a:lstStyle/>
          <a:p>
            <a:endParaRPr lang="nn-NO"/>
          </a:p>
        </p:txBody>
      </p:sp>
      <p:sp>
        <p:nvSpPr>
          <p:cNvPr id="30730" name="Line 26"/>
          <p:cNvSpPr>
            <a:spLocks noChangeShapeType="1"/>
          </p:cNvSpPr>
          <p:nvPr/>
        </p:nvSpPr>
        <p:spPr bwMode="auto">
          <a:xfrm flipV="1">
            <a:off x="5343525" y="2767013"/>
            <a:ext cx="1123950" cy="985837"/>
          </a:xfrm>
          <a:prstGeom prst="line">
            <a:avLst/>
          </a:prstGeom>
          <a:noFill/>
          <a:ln w="19050">
            <a:solidFill>
              <a:schemeClr val="tx1"/>
            </a:solidFill>
            <a:round/>
            <a:headEnd/>
            <a:tailEnd type="triangle" w="med" len="med"/>
          </a:ln>
        </p:spPr>
        <p:txBody>
          <a:bodyPr>
            <a:prstTxWarp prst="textNoShape">
              <a:avLst/>
            </a:prstTxWarp>
          </a:bodyPr>
          <a:lstStyle/>
          <a:p>
            <a:endParaRPr lang="nn-NO"/>
          </a:p>
        </p:txBody>
      </p:sp>
      <p:sp>
        <p:nvSpPr>
          <p:cNvPr id="30731" name="Line 27"/>
          <p:cNvSpPr>
            <a:spLocks noChangeShapeType="1"/>
          </p:cNvSpPr>
          <p:nvPr/>
        </p:nvSpPr>
        <p:spPr bwMode="auto">
          <a:xfrm>
            <a:off x="5343525" y="4403725"/>
            <a:ext cx="1123950" cy="777875"/>
          </a:xfrm>
          <a:prstGeom prst="line">
            <a:avLst/>
          </a:prstGeom>
          <a:noFill/>
          <a:ln w="19050">
            <a:solidFill>
              <a:schemeClr val="tx1"/>
            </a:solidFill>
            <a:round/>
            <a:headEnd/>
            <a:tailEnd type="triangle" w="med" len="med"/>
          </a:ln>
        </p:spPr>
        <p:txBody>
          <a:bodyPr>
            <a:prstTxWarp prst="textNoShape">
              <a:avLst/>
            </a:prstTxWarp>
          </a:bodyPr>
          <a:lstStyle/>
          <a:p>
            <a:endParaRPr lang="nn-NO"/>
          </a:p>
        </p:txBody>
      </p:sp>
      <p:sp>
        <p:nvSpPr>
          <p:cNvPr id="30732" name="Line 28"/>
          <p:cNvSpPr>
            <a:spLocks noChangeShapeType="1"/>
          </p:cNvSpPr>
          <p:nvPr/>
        </p:nvSpPr>
        <p:spPr bwMode="auto">
          <a:xfrm>
            <a:off x="5343525" y="4038600"/>
            <a:ext cx="1123950" cy="0"/>
          </a:xfrm>
          <a:prstGeom prst="line">
            <a:avLst/>
          </a:prstGeom>
          <a:noFill/>
          <a:ln w="19050">
            <a:solidFill>
              <a:schemeClr val="tx1"/>
            </a:solidFill>
            <a:round/>
            <a:headEnd/>
            <a:tailEnd type="triangle" w="med" len="med"/>
          </a:ln>
        </p:spPr>
        <p:txBody>
          <a:bodyPr>
            <a:prstTxWarp prst="textNoShape">
              <a:avLst/>
            </a:prstTxWarp>
          </a:bodyPr>
          <a:lstStyle/>
          <a:p>
            <a:endParaRPr lang="nn-NO"/>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a:t>Øvelse: </a:t>
            </a:r>
            <a:br>
              <a:rPr lang="nb-NO" dirty="0"/>
            </a:br>
            <a:r>
              <a:rPr lang="nb-NO" dirty="0"/>
              <a:t>Hold fokus på en situasjon og:</a:t>
            </a:r>
          </a:p>
        </p:txBody>
      </p:sp>
      <p:sp>
        <p:nvSpPr>
          <p:cNvPr id="3" name="Plassholder for innhold 2"/>
          <p:cNvSpPr>
            <a:spLocks noGrp="1"/>
          </p:cNvSpPr>
          <p:nvPr>
            <p:ph idx="1"/>
          </p:nvPr>
        </p:nvSpPr>
        <p:spPr>
          <a:xfrm>
            <a:off x="457200" y="2508069"/>
            <a:ext cx="8229600" cy="3509272"/>
          </a:xfrm>
        </p:spPr>
        <p:txBody>
          <a:bodyPr>
            <a:normAutofit/>
          </a:bodyPr>
          <a:lstStyle/>
          <a:p>
            <a:r>
              <a:rPr lang="nb-NO" sz="3200" dirty="0"/>
              <a:t>Kartlegg negative automatiske tanker</a:t>
            </a:r>
          </a:p>
          <a:p>
            <a:r>
              <a:rPr lang="nb-NO" sz="3200" dirty="0"/>
              <a:t>Kartlegg alternative tanker</a:t>
            </a:r>
          </a:p>
          <a:p>
            <a:r>
              <a:rPr lang="nb-NO" sz="3200" dirty="0"/>
              <a:t>Forbered hjemmelekse</a:t>
            </a:r>
          </a:p>
        </p:txBody>
      </p:sp>
    </p:spTree>
    <p:extLst>
      <p:ext uri="{BB962C8B-B14F-4D97-AF65-F5344CB8AC3E}">
        <p14:creationId xmlns:p14="http://schemas.microsoft.com/office/powerpoint/2010/main" val="13409412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403350" y="521853"/>
            <a:ext cx="7283450" cy="800171"/>
          </a:xfrm>
        </p:spPr>
        <p:txBody>
          <a:bodyPr>
            <a:noAutofit/>
          </a:bodyPr>
          <a:lstStyle/>
          <a:p>
            <a:r>
              <a:rPr lang="nb-NO" sz="3600" dirty="0"/>
              <a:t>Registrering av negative automatiske tanker</a:t>
            </a:r>
          </a:p>
        </p:txBody>
      </p:sp>
      <p:sp>
        <p:nvSpPr>
          <p:cNvPr id="32771" name="Rectangle 3"/>
          <p:cNvSpPr>
            <a:spLocks noGrp="1" noChangeArrowheads="1"/>
          </p:cNvSpPr>
          <p:nvPr>
            <p:ph type="body" sz="half" idx="1"/>
          </p:nvPr>
        </p:nvSpPr>
        <p:spPr>
          <a:xfrm>
            <a:off x="1403350" y="1582950"/>
            <a:ext cx="6997700" cy="4000288"/>
          </a:xfrm>
        </p:spPr>
        <p:txBody>
          <a:bodyPr/>
          <a:lstStyle/>
          <a:p>
            <a:pPr eaLnBrk="1" hangingPunct="1"/>
            <a:r>
              <a:rPr lang="nb-NO" sz="2000" dirty="0"/>
              <a:t>Blir du deprimert, urolig eller oppskaket, spør deg selv:  ”Hvordan tenker jeg nå?” Skriv ned tanken så snart som mulig i tankekolonnen. Spør så om det finnes andre måter å tenke rundt hendelsen på.</a:t>
            </a:r>
          </a:p>
          <a:p>
            <a:pPr eaLnBrk="1" hangingPunct="1"/>
            <a:endParaRPr lang="nb-NO" sz="1800" dirty="0"/>
          </a:p>
          <a:p>
            <a:pPr eaLnBrk="1" hangingPunct="1"/>
            <a:endParaRPr lang="nb-NO" sz="1400" dirty="0"/>
          </a:p>
          <a:p>
            <a:pPr eaLnBrk="1" hangingPunct="1"/>
            <a:endParaRPr lang="nb-NO" sz="1400" dirty="0"/>
          </a:p>
        </p:txBody>
      </p:sp>
      <p:graphicFrame>
        <p:nvGraphicFramePr>
          <p:cNvPr id="210047" name="Group 127"/>
          <p:cNvGraphicFramePr>
            <a:graphicFrameLocks noGrp="1"/>
          </p:cNvGraphicFramePr>
          <p:nvPr>
            <p:ph sz="half" idx="2"/>
          </p:nvPr>
        </p:nvGraphicFramePr>
        <p:xfrm>
          <a:off x="1403351" y="3305060"/>
          <a:ext cx="6330950" cy="3394190"/>
        </p:xfrm>
        <a:graphic>
          <a:graphicData uri="http://schemas.openxmlformats.org/drawingml/2006/table">
            <a:tbl>
              <a:tblPr/>
              <a:tblGrid>
                <a:gridCol w="210077">
                  <a:extLst>
                    <a:ext uri="{9D8B030D-6E8A-4147-A177-3AD203B41FA5}">
                      <a16:colId xmlns:a16="http://schemas.microsoft.com/office/drawing/2014/main" val="20000"/>
                    </a:ext>
                  </a:extLst>
                </a:gridCol>
                <a:gridCol w="2341083">
                  <a:extLst>
                    <a:ext uri="{9D8B030D-6E8A-4147-A177-3AD203B41FA5}">
                      <a16:colId xmlns:a16="http://schemas.microsoft.com/office/drawing/2014/main" val="20001"/>
                    </a:ext>
                  </a:extLst>
                </a:gridCol>
                <a:gridCol w="1554886">
                  <a:extLst>
                    <a:ext uri="{9D8B030D-6E8A-4147-A177-3AD203B41FA5}">
                      <a16:colId xmlns:a16="http://schemas.microsoft.com/office/drawing/2014/main" val="20002"/>
                    </a:ext>
                  </a:extLst>
                </a:gridCol>
                <a:gridCol w="2224904">
                  <a:extLst>
                    <a:ext uri="{9D8B030D-6E8A-4147-A177-3AD203B41FA5}">
                      <a16:colId xmlns:a16="http://schemas.microsoft.com/office/drawing/2014/main" val="20003"/>
                    </a:ext>
                  </a:extLst>
                </a:gridCol>
              </a:tblGrid>
              <a:tr h="1949206">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endParaRPr kumimoji="0" lang="nn-NO" sz="900" b="1" i="0" u="none" strike="noStrike" cap="none" normalizeH="0" baseline="0">
                        <a:ln>
                          <a:noFill/>
                        </a:ln>
                        <a:solidFill>
                          <a:srgbClr val="776A57"/>
                        </a:solidFill>
                        <a:effectLst>
                          <a:outerShdw blurRad="38100" dist="38100" dir="2700000" algn="tl">
                            <a:srgbClr val="DDDDDD"/>
                          </a:outerShdw>
                        </a:effectLst>
                        <a:latin typeface="Georgia" charset="0"/>
                        <a:ea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r>
                        <a:rPr kumimoji="0" lang="nb-NO" sz="1800" b="1" i="0" u="none" strike="noStrike" cap="none" normalizeH="0" baseline="0" dirty="0">
                          <a:ln>
                            <a:noFill/>
                          </a:ln>
                          <a:solidFill>
                            <a:schemeClr val="tx1"/>
                          </a:solidFill>
                          <a:effectLst/>
                          <a:latin typeface="Georgia" charset="0"/>
                          <a:ea typeface="Arial" charset="0"/>
                          <a:cs typeface="Arial" charset="0"/>
                        </a:rPr>
                        <a:t>Situasjon</a:t>
                      </a:r>
                    </a:p>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r>
                        <a:rPr kumimoji="0" lang="nb-NO" sz="1800" b="0" i="0" u="none" strike="noStrike" cap="none" normalizeH="0" baseline="0" dirty="0">
                          <a:ln>
                            <a:noFill/>
                          </a:ln>
                          <a:solidFill>
                            <a:schemeClr val="tx1"/>
                          </a:solidFill>
                          <a:effectLst/>
                          <a:latin typeface="Georgia" charset="0"/>
                          <a:ea typeface="Arial" charset="0"/>
                          <a:cs typeface="Arial" charset="0"/>
                        </a:rPr>
                        <a:t>Hvilken hendelse var knyttet til den ubehagelige følelsen?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r>
                        <a:rPr kumimoji="0" lang="nb-NO" sz="1800" b="1" i="0" u="none" strike="noStrike" cap="none" normalizeH="0" baseline="0" dirty="0">
                          <a:ln>
                            <a:noFill/>
                          </a:ln>
                          <a:solidFill>
                            <a:schemeClr val="tx1"/>
                          </a:solidFill>
                          <a:effectLst/>
                          <a:latin typeface="Georgia" charset="0"/>
                          <a:ea typeface="Arial" charset="0"/>
                          <a:cs typeface="Arial" charset="0"/>
                        </a:rPr>
                        <a:t>Tanker</a:t>
                      </a:r>
                    </a:p>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r>
                        <a:rPr kumimoji="0" lang="nb-NO" sz="1800" b="0" i="0" u="none" strike="noStrike" cap="none" normalizeH="0" baseline="0" dirty="0">
                          <a:ln>
                            <a:noFill/>
                          </a:ln>
                          <a:solidFill>
                            <a:schemeClr val="tx1"/>
                          </a:solidFill>
                          <a:effectLst/>
                          <a:latin typeface="Georgia" charset="0"/>
                          <a:ea typeface="Arial" charset="0"/>
                          <a:cs typeface="Arial" charset="0"/>
                        </a:rPr>
                        <a:t>Hvilke tanker fikk jeg?</a:t>
                      </a:r>
                    </a:p>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endParaRPr kumimoji="0" lang="nb-NO" sz="1800" b="0" i="0" u="none" strike="noStrike" kern="1200" cap="none" normalizeH="0" baseline="0" dirty="0">
                        <a:ln>
                          <a:noFill/>
                        </a:ln>
                        <a:solidFill>
                          <a:schemeClr val="tx1"/>
                        </a:solidFill>
                        <a:effectLst/>
                        <a:latin typeface="Georgia"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endParaRPr kumimoji="0" lang="nb-NO" sz="1400" b="0" i="0" u="none" strike="noStrike" cap="none" normalizeH="0" baseline="0" dirty="0">
                        <a:ln>
                          <a:noFill/>
                        </a:ln>
                        <a:solidFill>
                          <a:srgbClr val="776A57"/>
                        </a:solidFill>
                        <a:effectLst/>
                        <a:latin typeface="Georgia"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r>
                        <a:rPr kumimoji="0" lang="nb-NO" sz="1800" b="1" i="0" u="none" strike="noStrike" cap="none" normalizeH="0" baseline="0" dirty="0">
                          <a:ln>
                            <a:noFill/>
                          </a:ln>
                          <a:solidFill>
                            <a:schemeClr val="tx1"/>
                          </a:solidFill>
                          <a:effectLst/>
                          <a:latin typeface="Georgia" charset="0"/>
                          <a:ea typeface="Arial" charset="0"/>
                          <a:cs typeface="Arial" charset="0"/>
                        </a:rPr>
                        <a:t>Følelser</a:t>
                      </a:r>
                    </a:p>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r>
                        <a:rPr kumimoji="0" lang="nb-NO" sz="1800" b="0" i="0" u="none" strike="noStrike" cap="none" normalizeH="0" baseline="0" dirty="0">
                          <a:ln>
                            <a:noFill/>
                          </a:ln>
                          <a:solidFill>
                            <a:schemeClr val="tx1"/>
                          </a:solidFill>
                          <a:effectLst/>
                          <a:latin typeface="Georgia" charset="0"/>
                          <a:ea typeface="Arial" charset="0"/>
                          <a:cs typeface="Arial" charset="0"/>
                        </a:rPr>
                        <a:t>Hvilke følelser fikk jeg?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444984">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endParaRPr kumimoji="0" lang="nn-NO" sz="1400" b="0" i="0" u="none" strike="noStrike" cap="none" normalizeH="0" baseline="0">
                        <a:ln>
                          <a:noFill/>
                        </a:ln>
                        <a:solidFill>
                          <a:srgbClr val="776A57"/>
                        </a:solidFill>
                        <a:effectLst>
                          <a:outerShdw blurRad="38100" dist="38100" dir="2700000" algn="tl">
                            <a:srgbClr val="DDDDDD"/>
                          </a:outerShdw>
                        </a:effectLst>
                        <a:latin typeface="Arial" charset="0"/>
                        <a:ea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endParaRPr kumimoji="0" lang="nn-NO" sz="1400" b="0" i="0" u="none" strike="noStrike" cap="none" normalizeH="0" baseline="0" dirty="0">
                        <a:ln>
                          <a:noFill/>
                        </a:ln>
                        <a:solidFill>
                          <a:srgbClr val="776A57"/>
                        </a:solidFill>
                        <a:effectLst>
                          <a:outerShdw blurRad="38100" dist="38100" dir="2700000" algn="tl">
                            <a:srgbClr val="DDDDDD"/>
                          </a:outerShdw>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endParaRPr kumimoji="0" lang="nn-NO" sz="1400" b="0" i="0" u="none" strike="noStrike" cap="none" normalizeH="0" baseline="0">
                        <a:ln>
                          <a:noFill/>
                        </a:ln>
                        <a:solidFill>
                          <a:srgbClr val="776A57"/>
                        </a:solidFill>
                        <a:effectLst>
                          <a:outerShdw blurRad="38100" dist="38100" dir="2700000" algn="tl">
                            <a:srgbClr val="DDDDDD"/>
                          </a:outerShdw>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endParaRPr kumimoji="0" lang="nn-NO" sz="1400" b="0" i="0" u="none" strike="noStrike" cap="none" normalizeH="0" baseline="0" dirty="0">
                        <a:ln>
                          <a:noFill/>
                        </a:ln>
                        <a:solidFill>
                          <a:srgbClr val="776A57"/>
                        </a:solidFill>
                        <a:effectLst>
                          <a:outerShdw blurRad="38100" dist="38100" dir="2700000" algn="tl">
                            <a:srgbClr val="DDDDDD"/>
                          </a:outerShdw>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normAutofit/>
          </a:bodyPr>
          <a:lstStyle/>
          <a:p>
            <a:pPr eaLnBrk="1" hangingPunct="1"/>
            <a:r>
              <a:rPr lang="nb-NO" sz="3600" dirty="0"/>
              <a:t>Endring av tankemønstre</a:t>
            </a:r>
          </a:p>
        </p:txBody>
      </p:sp>
      <p:sp>
        <p:nvSpPr>
          <p:cNvPr id="33795" name="Rectangle 3"/>
          <p:cNvSpPr>
            <a:spLocks noGrp="1" noChangeArrowheads="1"/>
          </p:cNvSpPr>
          <p:nvPr>
            <p:ph idx="1"/>
          </p:nvPr>
        </p:nvSpPr>
        <p:spPr>
          <a:xfrm>
            <a:off x="457200" y="1791691"/>
            <a:ext cx="8229600" cy="4228110"/>
          </a:xfrm>
        </p:spPr>
        <p:txBody>
          <a:bodyPr>
            <a:noAutofit/>
          </a:bodyPr>
          <a:lstStyle/>
          <a:p>
            <a:pPr eaLnBrk="1" hangingPunct="1">
              <a:spcBef>
                <a:spcPts val="0"/>
              </a:spcBef>
            </a:pPr>
            <a:r>
              <a:rPr lang="nb-NO" sz="2800" dirty="0"/>
              <a:t>Legg merke til hvordan du tenker om deg selv, barna, fremtiden </a:t>
            </a:r>
            <a:r>
              <a:rPr lang="nb-NO" sz="2800" dirty="0" err="1"/>
              <a:t>etc</a:t>
            </a:r>
            <a:r>
              <a:rPr lang="nb-NO" sz="2800" dirty="0"/>
              <a:t> når du har en dårlig dag</a:t>
            </a:r>
          </a:p>
          <a:p>
            <a:pPr eaLnBrk="1" hangingPunct="1">
              <a:spcBef>
                <a:spcPts val="0"/>
              </a:spcBef>
            </a:pPr>
            <a:r>
              <a:rPr lang="nb-NO" sz="2800" dirty="0"/>
              <a:t>Legg spesielt merke til hva du tenker om deg selv. Har du bevis for at tankene er sanne?</a:t>
            </a:r>
          </a:p>
          <a:p>
            <a:pPr eaLnBrk="1" hangingPunct="1">
              <a:spcBef>
                <a:spcPts val="0"/>
              </a:spcBef>
            </a:pPr>
            <a:r>
              <a:rPr lang="nb-NO" sz="2800" dirty="0"/>
              <a:t>Forsøk å være mot deg selv som mot en god venn</a:t>
            </a:r>
          </a:p>
          <a:p>
            <a:pPr eaLnBrk="1" hangingPunct="1">
              <a:spcBef>
                <a:spcPts val="0"/>
              </a:spcBef>
            </a:pPr>
            <a:r>
              <a:rPr lang="nb-NO" sz="2800" dirty="0"/>
              <a:t>Nettopp når du har det tungt, trenger du støtte fra deg selv for å ha mulighet til å overkomme problemene</a:t>
            </a:r>
          </a:p>
          <a:p>
            <a:pPr marL="0" indent="0" eaLnBrk="1" hangingPunct="1">
              <a:spcBef>
                <a:spcPts val="0"/>
              </a:spcBef>
              <a:buNone/>
            </a:pPr>
            <a:endParaRPr lang="nb-NO"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4"/>
          <p:cNvSpPr>
            <a:spLocks noGrp="1" noChangeArrowheads="1"/>
          </p:cNvSpPr>
          <p:nvPr>
            <p:ph type="title"/>
          </p:nvPr>
        </p:nvSpPr>
        <p:spPr>
          <a:xfrm>
            <a:off x="900113" y="620713"/>
            <a:ext cx="7924800" cy="795337"/>
          </a:xfrm>
        </p:spPr>
        <p:txBody>
          <a:bodyPr>
            <a:normAutofit/>
          </a:bodyPr>
          <a:lstStyle/>
          <a:p>
            <a:pPr eaLnBrk="1" hangingPunct="1"/>
            <a:r>
              <a:rPr lang="nb-NO" sz="3600" dirty="0"/>
              <a:t>Analyse av situasjoner</a:t>
            </a:r>
          </a:p>
        </p:txBody>
      </p:sp>
      <p:graphicFrame>
        <p:nvGraphicFramePr>
          <p:cNvPr id="18496" name="Group 64"/>
          <p:cNvGraphicFramePr>
            <a:graphicFrameLocks noGrp="1"/>
          </p:cNvGraphicFramePr>
          <p:nvPr>
            <p:ph type="tbl" idx="1"/>
          </p:nvPr>
        </p:nvGraphicFramePr>
        <p:xfrm>
          <a:off x="827088" y="1700213"/>
          <a:ext cx="7702550" cy="4025265"/>
        </p:xfrm>
        <a:graphic>
          <a:graphicData uri="http://schemas.openxmlformats.org/drawingml/2006/table">
            <a:tbl>
              <a:tblPr/>
              <a:tblGrid>
                <a:gridCol w="1439862">
                  <a:extLst>
                    <a:ext uri="{9D8B030D-6E8A-4147-A177-3AD203B41FA5}">
                      <a16:colId xmlns:a16="http://schemas.microsoft.com/office/drawing/2014/main" val="20000"/>
                    </a:ext>
                  </a:extLst>
                </a:gridCol>
                <a:gridCol w="1285875">
                  <a:extLst>
                    <a:ext uri="{9D8B030D-6E8A-4147-A177-3AD203B41FA5}">
                      <a16:colId xmlns:a16="http://schemas.microsoft.com/office/drawing/2014/main" val="20001"/>
                    </a:ext>
                  </a:extLst>
                </a:gridCol>
                <a:gridCol w="1900238">
                  <a:extLst>
                    <a:ext uri="{9D8B030D-6E8A-4147-A177-3AD203B41FA5}">
                      <a16:colId xmlns:a16="http://schemas.microsoft.com/office/drawing/2014/main" val="20002"/>
                    </a:ext>
                  </a:extLst>
                </a:gridCol>
                <a:gridCol w="1700212">
                  <a:extLst>
                    <a:ext uri="{9D8B030D-6E8A-4147-A177-3AD203B41FA5}">
                      <a16:colId xmlns:a16="http://schemas.microsoft.com/office/drawing/2014/main" val="20003"/>
                    </a:ext>
                  </a:extLst>
                </a:gridCol>
                <a:gridCol w="1376363">
                  <a:extLst>
                    <a:ext uri="{9D8B030D-6E8A-4147-A177-3AD203B41FA5}">
                      <a16:colId xmlns:a16="http://schemas.microsoft.com/office/drawing/2014/main" val="20004"/>
                    </a:ext>
                  </a:extLst>
                </a:gridCol>
              </a:tblGrid>
              <a:tr h="6365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2000" b="0" i="0" u="none" strike="noStrike" cap="none" normalizeH="0" baseline="0" dirty="0">
                          <a:ln>
                            <a:noFill/>
                          </a:ln>
                          <a:solidFill>
                            <a:schemeClr val="tx1"/>
                          </a:solidFill>
                          <a:effectLst/>
                          <a:latin typeface="Arial" charset="0"/>
                          <a:ea typeface="Arial" charset="0"/>
                          <a:cs typeface="Arial" charset="0"/>
                        </a:rPr>
                        <a:t>Situasjon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2000" b="0" i="0" u="none" strike="noStrike" cap="none" normalizeH="0" baseline="0">
                          <a:ln>
                            <a:noFill/>
                          </a:ln>
                          <a:solidFill>
                            <a:schemeClr val="tx1"/>
                          </a:solidFill>
                          <a:effectLst/>
                          <a:latin typeface="Arial" charset="0"/>
                          <a:ea typeface="Arial" charset="0"/>
                          <a:cs typeface="Arial" charset="0"/>
                        </a:rPr>
                        <a:t>Følelser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2000" b="0" i="0" u="none" strike="noStrike" cap="none" normalizeH="0" baseline="0">
                          <a:ln>
                            <a:noFill/>
                          </a:ln>
                          <a:solidFill>
                            <a:schemeClr val="tx1"/>
                          </a:solidFill>
                          <a:effectLst/>
                          <a:latin typeface="Arial" charset="0"/>
                          <a:ea typeface="Arial" charset="0"/>
                          <a:cs typeface="Arial" charset="0"/>
                        </a:rPr>
                        <a:t>Automatiske tanker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2000" b="0" i="0" u="none" strike="noStrike" cap="none" normalizeH="0" baseline="0">
                          <a:ln>
                            <a:noFill/>
                          </a:ln>
                          <a:solidFill>
                            <a:schemeClr val="tx1"/>
                          </a:solidFill>
                          <a:effectLst/>
                          <a:latin typeface="Arial" charset="0"/>
                          <a:ea typeface="Arial" charset="0"/>
                          <a:cs typeface="Arial" charset="0"/>
                        </a:rPr>
                        <a:t>Alternative tanker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2000" b="0" i="0" u="none" strike="noStrike" cap="none" normalizeH="0" baseline="0">
                          <a:ln>
                            <a:noFill/>
                          </a:ln>
                          <a:solidFill>
                            <a:schemeClr val="tx1"/>
                          </a:solidFill>
                          <a:effectLst/>
                          <a:latin typeface="Arial" charset="0"/>
                          <a:ea typeface="Arial" charset="0"/>
                          <a:cs typeface="Arial" charset="0"/>
                        </a:rPr>
                        <a:t>Resultat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24225">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n-NO" sz="1400" b="0" i="0" u="none" strike="noStrike" cap="none" normalizeH="0" baseline="0">
                        <a:ln>
                          <a:noFill/>
                        </a:ln>
                        <a:solidFill>
                          <a:schemeClr val="tx1"/>
                        </a:solidFill>
                        <a:effectLst/>
                        <a:latin typeface="Arial" charset="0"/>
                        <a:ea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n-NO" sz="1400" b="0"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n-NO" sz="1400" b="0"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n-NO" sz="1400" b="1"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n-NO" sz="1400" b="1"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ransition>
    <p:wipe dir="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AutoShape 4"/>
          <p:cNvSpPr>
            <a:spLocks noGrp="1" noChangeArrowheads="1"/>
          </p:cNvSpPr>
          <p:nvPr>
            <p:ph type="title"/>
          </p:nvPr>
        </p:nvSpPr>
        <p:spPr>
          <a:xfrm>
            <a:off x="900113" y="620713"/>
            <a:ext cx="7924800" cy="795337"/>
          </a:xfrm>
        </p:spPr>
        <p:txBody>
          <a:bodyPr>
            <a:normAutofit/>
          </a:bodyPr>
          <a:lstStyle/>
          <a:p>
            <a:r>
              <a:rPr lang="nb-NO" sz="3600" dirty="0"/>
              <a:t>Analyse av situasjoner</a:t>
            </a:r>
          </a:p>
        </p:txBody>
      </p:sp>
      <p:graphicFrame>
        <p:nvGraphicFramePr>
          <p:cNvPr id="18496" name="Group 64"/>
          <p:cNvGraphicFramePr>
            <a:graphicFrameLocks noGrp="1"/>
          </p:cNvGraphicFramePr>
          <p:nvPr>
            <p:ph type="tbl" idx="1"/>
          </p:nvPr>
        </p:nvGraphicFramePr>
        <p:xfrm>
          <a:off x="827088" y="1773238"/>
          <a:ext cx="7702550" cy="4583748"/>
        </p:xfrm>
        <a:graphic>
          <a:graphicData uri="http://schemas.openxmlformats.org/drawingml/2006/table">
            <a:tbl>
              <a:tblPr/>
              <a:tblGrid>
                <a:gridCol w="1439862">
                  <a:extLst>
                    <a:ext uri="{9D8B030D-6E8A-4147-A177-3AD203B41FA5}">
                      <a16:colId xmlns:a16="http://schemas.microsoft.com/office/drawing/2014/main" val="20000"/>
                    </a:ext>
                  </a:extLst>
                </a:gridCol>
                <a:gridCol w="1285875">
                  <a:extLst>
                    <a:ext uri="{9D8B030D-6E8A-4147-A177-3AD203B41FA5}">
                      <a16:colId xmlns:a16="http://schemas.microsoft.com/office/drawing/2014/main" val="20001"/>
                    </a:ext>
                  </a:extLst>
                </a:gridCol>
                <a:gridCol w="1882775">
                  <a:extLst>
                    <a:ext uri="{9D8B030D-6E8A-4147-A177-3AD203B41FA5}">
                      <a16:colId xmlns:a16="http://schemas.microsoft.com/office/drawing/2014/main" val="20002"/>
                    </a:ext>
                  </a:extLst>
                </a:gridCol>
                <a:gridCol w="1717675">
                  <a:extLst>
                    <a:ext uri="{9D8B030D-6E8A-4147-A177-3AD203B41FA5}">
                      <a16:colId xmlns:a16="http://schemas.microsoft.com/office/drawing/2014/main" val="20003"/>
                    </a:ext>
                  </a:extLst>
                </a:gridCol>
                <a:gridCol w="1376363">
                  <a:extLst>
                    <a:ext uri="{9D8B030D-6E8A-4147-A177-3AD203B41FA5}">
                      <a16:colId xmlns:a16="http://schemas.microsoft.com/office/drawing/2014/main" val="20004"/>
                    </a:ext>
                  </a:extLst>
                </a:gridCol>
              </a:tblGrid>
              <a:tr h="720725">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2400" b="0" i="0" u="none" strike="noStrike" cap="none" normalizeH="0" baseline="0">
                          <a:ln>
                            <a:noFill/>
                          </a:ln>
                          <a:solidFill>
                            <a:schemeClr val="tx1"/>
                          </a:solidFill>
                          <a:effectLst/>
                          <a:latin typeface="Arial" charset="0"/>
                          <a:ea typeface="Arial" charset="0"/>
                          <a:cs typeface="Arial" charset="0"/>
                        </a:rPr>
                        <a:t>Situasjon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2400" b="0" i="0" u="none" strike="noStrike" cap="none" normalizeH="0" baseline="0">
                          <a:ln>
                            <a:noFill/>
                          </a:ln>
                          <a:solidFill>
                            <a:schemeClr val="tx1"/>
                          </a:solidFill>
                          <a:effectLst/>
                          <a:latin typeface="Arial" charset="0"/>
                          <a:ea typeface="Arial" charset="0"/>
                          <a:cs typeface="Arial" charset="0"/>
                        </a:rPr>
                        <a:t>Følelser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2400" b="0" i="0" u="none" strike="noStrike" cap="none" normalizeH="0" baseline="0">
                          <a:ln>
                            <a:noFill/>
                          </a:ln>
                          <a:solidFill>
                            <a:schemeClr val="tx1"/>
                          </a:solidFill>
                          <a:effectLst/>
                          <a:latin typeface="Arial" charset="0"/>
                          <a:ea typeface="Arial" charset="0"/>
                          <a:cs typeface="Arial" charset="0"/>
                        </a:rPr>
                        <a:t>Automatiske tanker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2400" b="0" i="0" u="none" strike="noStrike" cap="none" normalizeH="0" baseline="0" dirty="0">
                          <a:ln>
                            <a:noFill/>
                          </a:ln>
                          <a:solidFill>
                            <a:schemeClr val="tx1"/>
                          </a:solidFill>
                          <a:effectLst/>
                          <a:latin typeface="Arial" charset="0"/>
                          <a:ea typeface="Arial" charset="0"/>
                          <a:cs typeface="Arial" charset="0"/>
                        </a:rPr>
                        <a:t>Alternative tanker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2400" b="0" i="0" u="none" strike="noStrike" cap="none" normalizeH="0" baseline="0" dirty="0">
                          <a:ln>
                            <a:noFill/>
                          </a:ln>
                          <a:solidFill>
                            <a:schemeClr val="tx1"/>
                          </a:solidFill>
                          <a:effectLst/>
                          <a:latin typeface="Arial" charset="0"/>
                          <a:ea typeface="Arial" charset="0"/>
                          <a:cs typeface="Arial" charset="0"/>
                        </a:rPr>
                        <a:t>Resultat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7607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1. Beskriv kort  hendelsen som førte til ubehagelige følelser</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2. Beskriv  tanker, </a:t>
                      </a:r>
                      <a:r>
                        <a:rPr kumimoji="0" lang="nb-NO" sz="1400" b="1" i="0" u="none" strike="noStrike" cap="none" normalizeH="0" baseline="0" dirty="0" err="1">
                          <a:ln>
                            <a:noFill/>
                          </a:ln>
                          <a:solidFill>
                            <a:schemeClr val="tx1"/>
                          </a:solidFill>
                          <a:effectLst/>
                          <a:latin typeface="Arial" charset="0"/>
                          <a:ea typeface="Arial" charset="0"/>
                          <a:cs typeface="Arial" charset="0"/>
                        </a:rPr>
                        <a:t>dag-drømmer</a:t>
                      </a:r>
                      <a:r>
                        <a:rPr kumimoji="0" lang="nb-NO" sz="1400" b="1" i="0" u="none" strike="noStrike" cap="none" normalizeH="0" baseline="0" dirty="0">
                          <a:ln>
                            <a:noFill/>
                          </a:ln>
                          <a:solidFill>
                            <a:schemeClr val="tx1"/>
                          </a:solidFill>
                          <a:effectLst/>
                          <a:latin typeface="Arial" charset="0"/>
                          <a:ea typeface="Arial" charset="0"/>
                          <a:cs typeface="Arial" charset="0"/>
                        </a:rPr>
                        <a:t> eller minner som ledet til de ubehagelige følelsene</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1. Beskriv de ubehagelige følelsene og forsøk å dele dem opp i angst, sinne, osv.</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Beskriv det kroppslige ubehaget du har hatt</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2. Hvor intenst (0-100) var det?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1. Hvilke tanker og forestillinger (bilder) hadde du?</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2. Hvor mye trodde du på hver av dem i øyeblikket (0-100)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1. Hvilke tankefeller kan være her?</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2.Hva kan være  konstruktive alternativer til det du først tenkte?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1. Hvor mye tror du nå på hver automatiske tanke?</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1" i="0" u="none" strike="noStrike" cap="none" normalizeH="0" baseline="0" dirty="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2. Hvilke følelser har du nå? Hvor sterke er de? (0-100)</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3. Hva gjorde du, eller hva vil du gjøre?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ransition>
    <p:wipe di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AutoShape 4"/>
          <p:cNvSpPr>
            <a:spLocks noGrp="1" noChangeArrowheads="1"/>
          </p:cNvSpPr>
          <p:nvPr>
            <p:ph type="title"/>
          </p:nvPr>
        </p:nvSpPr>
        <p:spPr>
          <a:xfrm>
            <a:off x="1042988" y="260350"/>
            <a:ext cx="7924800" cy="1143000"/>
          </a:xfrm>
        </p:spPr>
        <p:txBody>
          <a:bodyPr>
            <a:normAutofit/>
          </a:bodyPr>
          <a:lstStyle/>
          <a:p>
            <a:r>
              <a:rPr lang="nb-NO" sz="3600" dirty="0"/>
              <a:t>Analyse av situasjoner</a:t>
            </a:r>
          </a:p>
        </p:txBody>
      </p:sp>
      <p:graphicFrame>
        <p:nvGraphicFramePr>
          <p:cNvPr id="4" name="Group 64"/>
          <p:cNvGraphicFramePr>
            <a:graphicFrameLocks noGrp="1"/>
          </p:cNvGraphicFramePr>
          <p:nvPr/>
        </p:nvGraphicFramePr>
        <p:xfrm>
          <a:off x="468313" y="1844675"/>
          <a:ext cx="8424862" cy="3761042"/>
        </p:xfrm>
        <a:graphic>
          <a:graphicData uri="http://schemas.openxmlformats.org/drawingml/2006/table">
            <a:tbl>
              <a:tblPr/>
              <a:tblGrid>
                <a:gridCol w="1419225">
                  <a:extLst>
                    <a:ext uri="{9D8B030D-6E8A-4147-A177-3AD203B41FA5}">
                      <a16:colId xmlns:a16="http://schemas.microsoft.com/office/drawing/2014/main" val="20000"/>
                    </a:ext>
                  </a:extLst>
                </a:gridCol>
                <a:gridCol w="1581150">
                  <a:extLst>
                    <a:ext uri="{9D8B030D-6E8A-4147-A177-3AD203B41FA5}">
                      <a16:colId xmlns:a16="http://schemas.microsoft.com/office/drawing/2014/main" val="20001"/>
                    </a:ext>
                  </a:extLst>
                </a:gridCol>
                <a:gridCol w="1355725">
                  <a:extLst>
                    <a:ext uri="{9D8B030D-6E8A-4147-A177-3AD203B41FA5}">
                      <a16:colId xmlns:a16="http://schemas.microsoft.com/office/drawing/2014/main" val="20002"/>
                    </a:ext>
                  </a:extLst>
                </a:gridCol>
                <a:gridCol w="1357312">
                  <a:extLst>
                    <a:ext uri="{9D8B030D-6E8A-4147-A177-3AD203B41FA5}">
                      <a16:colId xmlns:a16="http://schemas.microsoft.com/office/drawing/2014/main" val="20003"/>
                    </a:ext>
                  </a:extLst>
                </a:gridCol>
                <a:gridCol w="1355725">
                  <a:extLst>
                    <a:ext uri="{9D8B030D-6E8A-4147-A177-3AD203B41FA5}">
                      <a16:colId xmlns:a16="http://schemas.microsoft.com/office/drawing/2014/main" val="20004"/>
                    </a:ext>
                  </a:extLst>
                </a:gridCol>
                <a:gridCol w="1355725">
                  <a:extLst>
                    <a:ext uri="{9D8B030D-6E8A-4147-A177-3AD203B41FA5}">
                      <a16:colId xmlns:a16="http://schemas.microsoft.com/office/drawing/2014/main" val="20005"/>
                    </a:ext>
                  </a:extLst>
                </a:gridCol>
              </a:tblGrid>
              <a:tr h="792163">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Situasjon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Automatiske tanker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Følelser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Handlinger </a:t>
                      </a:r>
                      <a:r>
                        <a:rPr kumimoji="0" lang="nb-NO" sz="1200" b="0" i="0" u="none" strike="noStrike" cap="none" normalizeH="0" baseline="0">
                          <a:ln>
                            <a:noFill/>
                          </a:ln>
                          <a:solidFill>
                            <a:schemeClr val="tx1"/>
                          </a:solidFill>
                          <a:effectLst/>
                          <a:latin typeface="Arial" charset="0"/>
                          <a:ea typeface="Arial" charset="0"/>
                          <a:cs typeface="Arial" charset="0"/>
                        </a:rPr>
                        <a:t>–som blir en del av problemet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Støtte-tanker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Handlinger </a:t>
                      </a:r>
                      <a:r>
                        <a:rPr kumimoji="0" lang="nb-NO" sz="1200" b="0" i="0" u="none" strike="noStrike" cap="none" normalizeH="0" baseline="0">
                          <a:ln>
                            <a:noFill/>
                          </a:ln>
                          <a:solidFill>
                            <a:schemeClr val="tx1"/>
                          </a:solidFill>
                          <a:effectLst/>
                          <a:latin typeface="Arial" charset="0"/>
                          <a:ea typeface="Arial" charset="0"/>
                          <a:cs typeface="Arial" charset="0"/>
                        </a:rPr>
                        <a:t>–som blir en del av løsningen</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800" b="0"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70033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n-NO" sz="1400" b="0" i="0" u="none" strike="noStrike" cap="none" normalizeH="0" baseline="0">
                        <a:ln>
                          <a:noFill/>
                        </a:ln>
                        <a:solidFill>
                          <a:schemeClr val="tx1"/>
                        </a:solidFill>
                        <a:effectLst/>
                        <a:latin typeface="Arial" charset="0"/>
                        <a:ea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n-NO" sz="1400" b="0"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n-NO" sz="1400" b="0"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n-NO" sz="1400" b="0"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n-NO" sz="1400" b="0"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n-NO" sz="1400" b="0"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ransition>
    <p:wipe di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AutoShape 4"/>
          <p:cNvSpPr>
            <a:spLocks noGrp="1" noChangeArrowheads="1"/>
          </p:cNvSpPr>
          <p:nvPr>
            <p:ph type="title"/>
          </p:nvPr>
        </p:nvSpPr>
        <p:spPr>
          <a:xfrm>
            <a:off x="1042988" y="260350"/>
            <a:ext cx="7924800" cy="1143000"/>
          </a:xfrm>
        </p:spPr>
        <p:txBody>
          <a:bodyPr>
            <a:normAutofit/>
          </a:bodyPr>
          <a:lstStyle/>
          <a:p>
            <a:r>
              <a:rPr lang="nb-NO" sz="3600" dirty="0"/>
              <a:t>Analyse av situasjoner</a:t>
            </a:r>
          </a:p>
        </p:txBody>
      </p:sp>
      <p:graphicFrame>
        <p:nvGraphicFramePr>
          <p:cNvPr id="4" name="Group 64"/>
          <p:cNvGraphicFramePr>
            <a:graphicFrameLocks noGrp="1"/>
          </p:cNvGraphicFramePr>
          <p:nvPr/>
        </p:nvGraphicFramePr>
        <p:xfrm>
          <a:off x="468313" y="1773238"/>
          <a:ext cx="8353425" cy="4535742"/>
        </p:xfrm>
        <a:graphic>
          <a:graphicData uri="http://schemas.openxmlformats.org/drawingml/2006/table">
            <a:tbl>
              <a:tblPr/>
              <a:tblGrid>
                <a:gridCol w="1406525">
                  <a:extLst>
                    <a:ext uri="{9D8B030D-6E8A-4147-A177-3AD203B41FA5}">
                      <a16:colId xmlns:a16="http://schemas.microsoft.com/office/drawing/2014/main" val="20000"/>
                    </a:ext>
                  </a:extLst>
                </a:gridCol>
                <a:gridCol w="1473200">
                  <a:extLst>
                    <a:ext uri="{9D8B030D-6E8A-4147-A177-3AD203B41FA5}">
                      <a16:colId xmlns:a16="http://schemas.microsoft.com/office/drawing/2014/main" val="20001"/>
                    </a:ext>
                  </a:extLst>
                </a:gridCol>
                <a:gridCol w="1439862">
                  <a:extLst>
                    <a:ext uri="{9D8B030D-6E8A-4147-A177-3AD203B41FA5}">
                      <a16:colId xmlns:a16="http://schemas.microsoft.com/office/drawing/2014/main" val="20002"/>
                    </a:ext>
                  </a:extLst>
                </a:gridCol>
                <a:gridCol w="1344613">
                  <a:extLst>
                    <a:ext uri="{9D8B030D-6E8A-4147-A177-3AD203B41FA5}">
                      <a16:colId xmlns:a16="http://schemas.microsoft.com/office/drawing/2014/main" val="20003"/>
                    </a:ext>
                  </a:extLst>
                </a:gridCol>
                <a:gridCol w="1344612">
                  <a:extLst>
                    <a:ext uri="{9D8B030D-6E8A-4147-A177-3AD203B41FA5}">
                      <a16:colId xmlns:a16="http://schemas.microsoft.com/office/drawing/2014/main" val="20004"/>
                    </a:ext>
                  </a:extLst>
                </a:gridCol>
                <a:gridCol w="1344613">
                  <a:extLst>
                    <a:ext uri="{9D8B030D-6E8A-4147-A177-3AD203B41FA5}">
                      <a16:colId xmlns:a16="http://schemas.microsoft.com/office/drawing/2014/main" val="20005"/>
                    </a:ext>
                  </a:extLst>
                </a:gridCol>
              </a:tblGrid>
              <a:tr h="863600">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Situasjon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Automatiske negative tanker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Følelser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Handlinger </a:t>
                      </a:r>
                      <a:r>
                        <a:rPr kumimoji="0" lang="nb-NO" sz="1200" b="0" i="0" u="none" strike="noStrike" cap="none" normalizeH="0" baseline="0">
                          <a:ln>
                            <a:noFill/>
                          </a:ln>
                          <a:solidFill>
                            <a:schemeClr val="tx1"/>
                          </a:solidFill>
                          <a:effectLst/>
                          <a:latin typeface="Arial" charset="0"/>
                          <a:ea typeface="Arial" charset="0"/>
                          <a:cs typeface="Arial" charset="0"/>
                        </a:rPr>
                        <a:t>–som blir en del av problemet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Støtte-tanker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Handlinger </a:t>
                      </a:r>
                      <a:r>
                        <a:rPr kumimoji="0" lang="nb-NO" sz="1200" b="0" i="0" u="none" strike="noStrike" cap="none" normalizeH="0" baseline="0">
                          <a:ln>
                            <a:noFill/>
                          </a:ln>
                          <a:solidFill>
                            <a:schemeClr val="tx1"/>
                          </a:solidFill>
                          <a:effectLst/>
                          <a:latin typeface="Arial" charset="0"/>
                          <a:ea typeface="Arial" charset="0"/>
                          <a:cs typeface="Arial" charset="0"/>
                        </a:rPr>
                        <a:t>–som blir en del av løsningen</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800" b="0"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47503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1. Beskriv kort  hendelsen som førte til ubehagelige følelser</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2. Beskriv tanker, dagdrømmer eller minner som ledet til ubehagelige følelser</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1. Hvilke tanker og forestillinger (bilder) hadde du?</a:t>
                      </a:r>
                      <a:endParaRPr kumimoji="0" lang="nb-NO" sz="1400" b="0" i="0" u="none" strike="noStrike" cap="none" normalizeH="0" baseline="0" dirty="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2. Hvor mye trodde du på hver av dem i øyeblikket (0-100)</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a:ln>
                            <a:noFill/>
                          </a:ln>
                          <a:solidFill>
                            <a:schemeClr val="tx1"/>
                          </a:solidFill>
                          <a:effectLst/>
                          <a:latin typeface="Arial" charset="0"/>
                          <a:ea typeface="Arial" charset="0"/>
                          <a:cs typeface="Arial" charset="0"/>
                        </a:rPr>
                        <a:t>1. Beskriv dine ubehagelige følelser og forsøk å dele dem opp i angst, sinne, sårhet osv. Beskriv også kroppslige reaksjoner</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1" i="0" u="none" strike="noStrike" cap="none" normalizeH="0" baseline="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0" i="0" u="none" strike="noStrike" cap="none" normalizeH="0" baseline="0">
                          <a:ln>
                            <a:noFill/>
                          </a:ln>
                          <a:solidFill>
                            <a:schemeClr val="tx1"/>
                          </a:solidFill>
                          <a:effectLst/>
                          <a:latin typeface="Arial" charset="0"/>
                          <a:ea typeface="Arial" charset="0"/>
                          <a:cs typeface="Arial" charset="0"/>
                        </a:rPr>
                        <a:t>2. Hvor intenst (0-100) var det?</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1. Beskriv det du gjorde i situasjonen som bidro til å gjøre det verre og førte til flere negative tanker og dårlige følelser</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1" i="0" u="none" strike="noStrike" cap="none" normalizeH="0" baseline="0" dirty="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0" i="0" u="none" strike="noStrike" cap="none" normalizeH="0" baseline="0" dirty="0">
                          <a:ln>
                            <a:noFill/>
                          </a:ln>
                          <a:solidFill>
                            <a:schemeClr val="tx1"/>
                          </a:solidFill>
                          <a:effectLst/>
                          <a:latin typeface="Arial" charset="0"/>
                          <a:ea typeface="Arial" charset="0"/>
                          <a:cs typeface="Arial" charset="0"/>
                        </a:rPr>
                        <a:t>2. </a:t>
                      </a:r>
                      <a:r>
                        <a:rPr kumimoji="0" lang="nb-NO" sz="1400" b="1" i="0" u="none" strike="noStrike" cap="none" normalizeH="0" baseline="0" dirty="0">
                          <a:ln>
                            <a:noFill/>
                          </a:ln>
                          <a:solidFill>
                            <a:schemeClr val="tx1"/>
                          </a:solidFill>
                          <a:effectLst/>
                          <a:latin typeface="Arial" charset="0"/>
                          <a:ea typeface="Arial" charset="0"/>
                          <a:cs typeface="Arial" charset="0"/>
                        </a:rPr>
                        <a:t>Beskriv </a:t>
                      </a:r>
                      <a:r>
                        <a:rPr kumimoji="0" lang="nb-NO" sz="1400" b="1" i="0" u="none" strike="noStrike" cap="none" normalizeH="0" baseline="0" dirty="0" err="1">
                          <a:ln>
                            <a:noFill/>
                          </a:ln>
                          <a:solidFill>
                            <a:schemeClr val="tx1"/>
                          </a:solidFill>
                          <a:effectLst/>
                          <a:latin typeface="Arial" charset="0"/>
                          <a:ea typeface="Arial" charset="0"/>
                          <a:cs typeface="Arial" charset="0"/>
                        </a:rPr>
                        <a:t>evt</a:t>
                      </a:r>
                      <a:r>
                        <a:rPr kumimoji="0" lang="nb-NO" sz="1400" b="1" i="0" u="none" strike="noStrike" cap="none" normalizeH="0" baseline="0" dirty="0">
                          <a:ln>
                            <a:noFill/>
                          </a:ln>
                          <a:solidFill>
                            <a:schemeClr val="tx1"/>
                          </a:solidFill>
                          <a:effectLst/>
                          <a:latin typeface="Arial" charset="0"/>
                          <a:ea typeface="Arial" charset="0"/>
                          <a:cs typeface="Arial" charset="0"/>
                        </a:rPr>
                        <a:t> </a:t>
                      </a:r>
                      <a:r>
                        <a:rPr kumimoji="0" lang="nb-NO" sz="1400" b="1" i="0" u="none" strike="noStrike" cap="none" normalizeH="0" baseline="0" dirty="0" err="1">
                          <a:ln>
                            <a:noFill/>
                          </a:ln>
                          <a:solidFill>
                            <a:schemeClr val="tx1"/>
                          </a:solidFill>
                          <a:effectLst/>
                          <a:latin typeface="Arial" charset="0"/>
                          <a:ea typeface="Arial" charset="0"/>
                          <a:cs typeface="Arial" charset="0"/>
                        </a:rPr>
                        <a:t>sikkerhets-strategier</a:t>
                      </a:r>
                      <a:endParaRPr kumimoji="0" lang="nb-NO" sz="1400" b="1" i="0" u="none" strike="noStrike" cap="none" normalizeH="0" baseline="0" dirty="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1. Hvilke tankefeller forekom?</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2. Let mer sannsynlige, fornuftige og selvstøttende tanker</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1. Beskriv det du gjorde som bidro positivt i situasjonen og som hjalp deg og andre </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2. Tenk på hva du gjerne skulle gjort i situasjonen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ransition>
    <p:wipe dir="d"/>
  </p:transition>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6930" name="Rectangle 2"/>
          <p:cNvSpPr>
            <a:spLocks noGrp="1" noChangeArrowheads="1"/>
          </p:cNvSpPr>
          <p:nvPr>
            <p:ph type="title"/>
          </p:nvPr>
        </p:nvSpPr>
        <p:spPr>
          <a:xfrm>
            <a:off x="685800" y="430213"/>
            <a:ext cx="7772400" cy="838200"/>
          </a:xfrm>
        </p:spPr>
        <p:txBody>
          <a:bodyPr>
            <a:normAutofit/>
          </a:bodyPr>
          <a:lstStyle/>
          <a:p>
            <a:r>
              <a:rPr lang="nb-NO" sz="3600" b="1" dirty="0">
                <a:latin typeface="Arial" charset="0"/>
              </a:rPr>
              <a:t>Mål for de første timene</a:t>
            </a:r>
          </a:p>
        </p:txBody>
      </p:sp>
      <p:sp>
        <p:nvSpPr>
          <p:cNvPr id="636931" name="Rectangle 3"/>
          <p:cNvSpPr>
            <a:spLocks noGrp="1" noChangeArrowheads="1"/>
          </p:cNvSpPr>
          <p:nvPr>
            <p:ph type="body" idx="1"/>
          </p:nvPr>
        </p:nvSpPr>
        <p:spPr>
          <a:xfrm>
            <a:off x="685800" y="1808702"/>
            <a:ext cx="7772400" cy="4322929"/>
          </a:xfrm>
        </p:spPr>
        <p:txBody>
          <a:bodyPr>
            <a:normAutofit fontScale="92500" lnSpcReduction="10000"/>
          </a:bodyPr>
          <a:lstStyle/>
          <a:p>
            <a:pPr marL="609600" indent="-609600">
              <a:lnSpc>
                <a:spcPct val="90000"/>
              </a:lnSpc>
              <a:buFontTx/>
              <a:buAutoNum type="arabicPeriod"/>
            </a:pPr>
            <a:r>
              <a:rPr lang="nb-NO" sz="2400" dirty="0">
                <a:latin typeface="Arial" charset="0"/>
              </a:rPr>
              <a:t>Etablere tillit og allianse</a:t>
            </a:r>
          </a:p>
          <a:p>
            <a:pPr marL="609600" indent="-609600">
              <a:lnSpc>
                <a:spcPct val="90000"/>
              </a:lnSpc>
              <a:buFontTx/>
              <a:buAutoNum type="arabicPeriod"/>
            </a:pPr>
            <a:r>
              <a:rPr lang="nb-NO" sz="2400" dirty="0">
                <a:latin typeface="Arial" charset="0"/>
              </a:rPr>
              <a:t>Sosialise</a:t>
            </a:r>
            <a:r>
              <a:rPr lang="nb-NO" dirty="0">
                <a:latin typeface="Arial" charset="0"/>
              </a:rPr>
              <a:t>re </a:t>
            </a:r>
            <a:r>
              <a:rPr lang="nb-NO" sz="2400" dirty="0">
                <a:latin typeface="Arial" charset="0"/>
              </a:rPr>
              <a:t>til kognitiv terapi</a:t>
            </a:r>
          </a:p>
          <a:p>
            <a:pPr marL="609600" indent="-609600">
              <a:lnSpc>
                <a:spcPct val="90000"/>
              </a:lnSpc>
              <a:buFontTx/>
              <a:buAutoNum type="arabicPeriod"/>
            </a:pPr>
            <a:r>
              <a:rPr lang="nb-NO" sz="2400" dirty="0">
                <a:latin typeface="Arial" charset="0"/>
              </a:rPr>
              <a:t>Lære om psykisk lidelse, den kognitive modellen og terapiprosessen</a:t>
            </a:r>
          </a:p>
          <a:p>
            <a:pPr marL="609600" indent="-609600">
              <a:lnSpc>
                <a:spcPct val="90000"/>
              </a:lnSpc>
              <a:buFontTx/>
              <a:buAutoNum type="arabicPeriod" startAt="4"/>
            </a:pPr>
            <a:r>
              <a:rPr lang="nb-NO" sz="2400" dirty="0">
                <a:latin typeface="Arial" charset="0"/>
              </a:rPr>
              <a:t>Normalisere problemer og formidle håp </a:t>
            </a:r>
          </a:p>
          <a:p>
            <a:pPr marL="609600" indent="-609600">
              <a:lnSpc>
                <a:spcPct val="90000"/>
              </a:lnSpc>
              <a:buFontTx/>
              <a:buAutoNum type="arabicPeriod" startAt="4"/>
            </a:pPr>
            <a:r>
              <a:rPr lang="nb-NO" sz="2400" dirty="0">
                <a:latin typeface="Arial" charset="0"/>
              </a:rPr>
              <a:t>Få fram forventninger til </a:t>
            </a:r>
            <a:r>
              <a:rPr lang="nb-NO" dirty="0">
                <a:latin typeface="Arial" charset="0"/>
              </a:rPr>
              <a:t>arbeidet</a:t>
            </a:r>
            <a:endParaRPr lang="nb-NO" sz="2400" dirty="0">
              <a:latin typeface="Arial" charset="0"/>
            </a:endParaRPr>
          </a:p>
          <a:p>
            <a:pPr marL="609600" indent="-609600">
              <a:lnSpc>
                <a:spcPct val="90000"/>
              </a:lnSpc>
              <a:buFontTx/>
              <a:buAutoNum type="arabicPeriod" startAt="4"/>
            </a:pPr>
            <a:r>
              <a:rPr lang="nb-NO" sz="2400" dirty="0">
                <a:latin typeface="Arial" charset="0"/>
              </a:rPr>
              <a:t>Innhente informasjon om problemer</a:t>
            </a:r>
          </a:p>
          <a:p>
            <a:pPr marL="609600" indent="-609600">
              <a:lnSpc>
                <a:spcPct val="90000"/>
              </a:lnSpc>
              <a:buFontTx/>
              <a:buAutoNum type="arabicPeriod" startAt="4"/>
            </a:pPr>
            <a:r>
              <a:rPr lang="nb-NO" sz="2400" dirty="0">
                <a:latin typeface="Arial" charset="0"/>
              </a:rPr>
              <a:t>Lage en problemliste og mål for </a:t>
            </a:r>
            <a:r>
              <a:rPr lang="nb-NO" dirty="0">
                <a:latin typeface="Arial" charset="0"/>
              </a:rPr>
              <a:t>samtalene</a:t>
            </a:r>
            <a:endParaRPr lang="nb-NO" sz="2400" dirty="0">
              <a:latin typeface="Arial" charset="0"/>
            </a:endParaRPr>
          </a:p>
          <a:p>
            <a:pPr marL="609600" indent="-609600">
              <a:lnSpc>
                <a:spcPct val="90000"/>
              </a:lnSpc>
              <a:buFontTx/>
              <a:buAutoNum type="arabicPeriod" startAt="4"/>
            </a:pPr>
            <a:r>
              <a:rPr lang="nb-NO" dirty="0">
                <a:latin typeface="Arial" charset="0"/>
              </a:rPr>
              <a:t>L</a:t>
            </a:r>
            <a:r>
              <a:rPr lang="nb-NO" sz="2400" dirty="0">
                <a:latin typeface="Arial" charset="0"/>
              </a:rPr>
              <a:t>age en kasusformulering</a:t>
            </a:r>
          </a:p>
          <a:p>
            <a:pPr marL="609600" indent="-609600">
              <a:lnSpc>
                <a:spcPct val="90000"/>
              </a:lnSpc>
              <a:buFontTx/>
              <a:buAutoNum type="arabicPeriod"/>
            </a:pPr>
            <a:endParaRPr lang="nb-NO" sz="2400" dirty="0">
              <a:latin typeface="Arial" charset="0"/>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36931">
                                            <p:txEl>
                                              <p:pRg st="0" end="0"/>
                                            </p:txEl>
                                          </p:spTgt>
                                        </p:tgtEl>
                                        <p:attrNameLst>
                                          <p:attrName>style.visibility</p:attrName>
                                        </p:attrNameLst>
                                      </p:cBhvr>
                                      <p:to>
                                        <p:strVal val="visible"/>
                                      </p:to>
                                    </p:set>
                                    <p:animEffect transition="in" filter="dissolve">
                                      <p:cBhvr>
                                        <p:cTn id="7" dur="500"/>
                                        <p:tgtEl>
                                          <p:spTgt spid="6369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36931">
                                            <p:txEl>
                                              <p:pRg st="1" end="1"/>
                                            </p:txEl>
                                          </p:spTgt>
                                        </p:tgtEl>
                                        <p:attrNameLst>
                                          <p:attrName>style.visibility</p:attrName>
                                        </p:attrNameLst>
                                      </p:cBhvr>
                                      <p:to>
                                        <p:strVal val="visible"/>
                                      </p:to>
                                    </p:set>
                                    <p:animEffect transition="in" filter="dissolve">
                                      <p:cBhvr>
                                        <p:cTn id="12" dur="500"/>
                                        <p:tgtEl>
                                          <p:spTgt spid="63693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36931">
                                            <p:txEl>
                                              <p:pRg st="2" end="2"/>
                                            </p:txEl>
                                          </p:spTgt>
                                        </p:tgtEl>
                                        <p:attrNameLst>
                                          <p:attrName>style.visibility</p:attrName>
                                        </p:attrNameLst>
                                      </p:cBhvr>
                                      <p:to>
                                        <p:strVal val="visible"/>
                                      </p:to>
                                    </p:set>
                                    <p:animEffect transition="in" filter="dissolve">
                                      <p:cBhvr>
                                        <p:cTn id="17" dur="500"/>
                                        <p:tgtEl>
                                          <p:spTgt spid="63693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36931">
                                            <p:txEl>
                                              <p:pRg st="3" end="3"/>
                                            </p:txEl>
                                          </p:spTgt>
                                        </p:tgtEl>
                                        <p:attrNameLst>
                                          <p:attrName>style.visibility</p:attrName>
                                        </p:attrNameLst>
                                      </p:cBhvr>
                                      <p:to>
                                        <p:strVal val="visible"/>
                                      </p:to>
                                    </p:set>
                                    <p:animEffect transition="in" filter="dissolve">
                                      <p:cBhvr>
                                        <p:cTn id="22" dur="500"/>
                                        <p:tgtEl>
                                          <p:spTgt spid="63693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36931">
                                            <p:txEl>
                                              <p:pRg st="4" end="4"/>
                                            </p:txEl>
                                          </p:spTgt>
                                        </p:tgtEl>
                                        <p:attrNameLst>
                                          <p:attrName>style.visibility</p:attrName>
                                        </p:attrNameLst>
                                      </p:cBhvr>
                                      <p:to>
                                        <p:strVal val="visible"/>
                                      </p:to>
                                    </p:set>
                                    <p:animEffect transition="in" filter="dissolve">
                                      <p:cBhvr>
                                        <p:cTn id="27" dur="500"/>
                                        <p:tgtEl>
                                          <p:spTgt spid="63693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636931">
                                            <p:txEl>
                                              <p:pRg st="5" end="5"/>
                                            </p:txEl>
                                          </p:spTgt>
                                        </p:tgtEl>
                                        <p:attrNameLst>
                                          <p:attrName>style.visibility</p:attrName>
                                        </p:attrNameLst>
                                      </p:cBhvr>
                                      <p:to>
                                        <p:strVal val="visible"/>
                                      </p:to>
                                    </p:set>
                                    <p:animEffect transition="in" filter="dissolve">
                                      <p:cBhvr>
                                        <p:cTn id="32" dur="500"/>
                                        <p:tgtEl>
                                          <p:spTgt spid="63693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36931">
                                            <p:txEl>
                                              <p:pRg st="6" end="6"/>
                                            </p:txEl>
                                          </p:spTgt>
                                        </p:tgtEl>
                                        <p:attrNameLst>
                                          <p:attrName>style.visibility</p:attrName>
                                        </p:attrNameLst>
                                      </p:cBhvr>
                                      <p:to>
                                        <p:strVal val="visible"/>
                                      </p:to>
                                    </p:set>
                                    <p:animEffect transition="in" filter="dissolve">
                                      <p:cBhvr>
                                        <p:cTn id="37" dur="500"/>
                                        <p:tgtEl>
                                          <p:spTgt spid="636931">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636931">
                                            <p:txEl>
                                              <p:pRg st="7" end="7"/>
                                            </p:txEl>
                                          </p:spTgt>
                                        </p:tgtEl>
                                        <p:attrNameLst>
                                          <p:attrName>style.visibility</p:attrName>
                                        </p:attrNameLst>
                                      </p:cBhvr>
                                      <p:to>
                                        <p:strVal val="visible"/>
                                      </p:to>
                                    </p:set>
                                    <p:animEffect transition="in" filter="dissolve">
                                      <p:cBhvr>
                                        <p:cTn id="42" dur="500"/>
                                        <p:tgtEl>
                                          <p:spTgt spid="63693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6931"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tel 1"/>
          <p:cNvSpPr>
            <a:spLocks noGrp="1"/>
          </p:cNvSpPr>
          <p:nvPr>
            <p:ph type="title"/>
          </p:nvPr>
        </p:nvSpPr>
        <p:spPr/>
        <p:txBody>
          <a:bodyPr>
            <a:normAutofit fontScale="90000"/>
          </a:bodyPr>
          <a:lstStyle/>
          <a:p>
            <a:pPr lvl="1" algn="ctr" rtl="0">
              <a:spcBef>
                <a:spcPct val="0"/>
              </a:spcBef>
            </a:pPr>
            <a:br>
              <a:rPr lang="nb-NO" sz="3600" b="1" kern="1200" dirty="0">
                <a:solidFill>
                  <a:schemeClr val="tx1"/>
                </a:solidFill>
                <a:effectLst>
                  <a:outerShdw blurRad="50800" dist="50800" dir="2700000" algn="tl" rotWithShape="0">
                    <a:schemeClr val="bg1">
                      <a:alpha val="30000"/>
                    </a:schemeClr>
                  </a:outerShdw>
                </a:effectLst>
                <a:latin typeface="+mn-lt"/>
                <a:ea typeface="ＭＳ Ｐゴシック" charset="-128"/>
                <a:cs typeface="+mn-cs"/>
              </a:rPr>
            </a:br>
            <a:r>
              <a:rPr lang="nb-NO" sz="3600" b="1" kern="1200" dirty="0">
                <a:solidFill>
                  <a:schemeClr val="tx1"/>
                </a:solidFill>
                <a:effectLst>
                  <a:outerShdw blurRad="50800" dist="50800" dir="2700000" algn="tl" rotWithShape="0">
                    <a:schemeClr val="bg1">
                      <a:alpha val="30000"/>
                    </a:schemeClr>
                  </a:outerShdw>
                </a:effectLst>
                <a:latin typeface="+mn-lt"/>
                <a:ea typeface="ＭＳ Ｐゴシック" charset="-128"/>
                <a:cs typeface="+mn-cs"/>
              </a:rPr>
              <a:t>Hovedprinsipper i kognitiv terapi</a:t>
            </a:r>
            <a:br>
              <a:rPr lang="nb-NO" dirty="0">
                <a:ea typeface="ＭＳ Ｐゴシック" charset="-128"/>
              </a:rPr>
            </a:br>
            <a:endParaRPr lang="nb-NO" dirty="0"/>
          </a:p>
        </p:txBody>
      </p:sp>
      <p:sp>
        <p:nvSpPr>
          <p:cNvPr id="26627" name="Plassholder for innhold 2"/>
          <p:cNvSpPr>
            <a:spLocks noGrp="1"/>
          </p:cNvSpPr>
          <p:nvPr>
            <p:ph idx="1"/>
          </p:nvPr>
        </p:nvSpPr>
        <p:spPr>
          <a:xfrm>
            <a:off x="827088" y="1773238"/>
            <a:ext cx="7661275" cy="4751387"/>
          </a:xfrm>
        </p:spPr>
        <p:txBody>
          <a:bodyPr>
            <a:normAutofit/>
          </a:bodyPr>
          <a:lstStyle/>
          <a:p>
            <a:pPr lvl="1"/>
            <a:r>
              <a:rPr lang="nb-NO" dirty="0">
                <a:ea typeface="ＭＳ Ｐゴシック" charset="-128"/>
              </a:rPr>
              <a:t>Den kognitive grunnmodellen med samspillet mellom tanker, følelser, kroppsreaksjoner og handlinger (ABC)</a:t>
            </a:r>
          </a:p>
          <a:p>
            <a:pPr lvl="1"/>
            <a:r>
              <a:rPr lang="nb-NO" dirty="0">
                <a:ea typeface="ＭＳ Ｐゴシック" charset="-128"/>
              </a:rPr>
              <a:t>Automatiske tanker, sekundære leveregler og grunnleggende leveregler </a:t>
            </a:r>
          </a:p>
          <a:p>
            <a:pPr lvl="1"/>
            <a:r>
              <a:rPr lang="nb-NO" dirty="0">
                <a:ea typeface="ＭＳ Ｐゴシック" charset="-128"/>
              </a:rPr>
              <a:t>Kognitiv kasusformulering</a:t>
            </a:r>
          </a:p>
          <a:p>
            <a:pPr lvl="1"/>
            <a:r>
              <a:rPr lang="nb-NO" dirty="0">
                <a:ea typeface="ＭＳ Ｐゴシック" charset="-128"/>
              </a:rPr>
              <a:t>Den terapeutiske alliansen og terapeutrollen</a:t>
            </a:r>
          </a:p>
          <a:p>
            <a:pPr lvl="1"/>
            <a:r>
              <a:rPr lang="nb-NO" dirty="0">
                <a:ea typeface="ＭＳ Ｐゴシック" charset="-128"/>
              </a:rPr>
              <a:t>Agenda og strukturering av samtalen</a:t>
            </a:r>
          </a:p>
          <a:p>
            <a:pPr lvl="1"/>
            <a:r>
              <a:rPr lang="nb-NO" dirty="0"/>
              <a:t>Sokratisk dialog og veiledet oppdagelse</a:t>
            </a:r>
          </a:p>
          <a:p>
            <a:pPr lvl="1"/>
            <a:r>
              <a:rPr lang="nb-NO" dirty="0"/>
              <a:t>Psykoedukasjon og normalisering</a:t>
            </a:r>
          </a:p>
          <a:p>
            <a:pPr lvl="1"/>
            <a:r>
              <a:rPr lang="nb-NO" dirty="0"/>
              <a:t>Bruk av hjemmeoppgaver og atferdseksperimenter</a:t>
            </a:r>
          </a:p>
          <a:p>
            <a:pPr lvl="1"/>
            <a:endParaRPr lang="nb-NO" dirty="0"/>
          </a:p>
          <a:p>
            <a:pPr lvl="1"/>
            <a:endParaRPr lang="nb-NO" dirty="0">
              <a:ea typeface="ＭＳ Ｐゴシック" charset="-128"/>
            </a:endParaRPr>
          </a:p>
          <a:p>
            <a:pPr>
              <a:buFont typeface="Wingdings" charset="2"/>
              <a:buNone/>
            </a:pPr>
            <a:endParaRPr lang="nb-NO" sz="2000" dirty="0"/>
          </a:p>
          <a:p>
            <a:endParaRPr lang="nb-NO"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tel 1"/>
          <p:cNvSpPr>
            <a:spLocks noGrp="1"/>
          </p:cNvSpPr>
          <p:nvPr>
            <p:ph type="title"/>
          </p:nvPr>
        </p:nvSpPr>
        <p:spPr/>
        <p:txBody>
          <a:bodyPr>
            <a:normAutofit/>
          </a:bodyPr>
          <a:lstStyle/>
          <a:p>
            <a:r>
              <a:rPr lang="nb-NO" sz="3600" dirty="0"/>
              <a:t>Grunnleggende struktur</a:t>
            </a:r>
          </a:p>
        </p:txBody>
      </p:sp>
      <p:sp>
        <p:nvSpPr>
          <p:cNvPr id="51203" name="Rectangle 5"/>
          <p:cNvSpPr>
            <a:spLocks noGrp="1" noChangeArrowheads="1"/>
          </p:cNvSpPr>
          <p:nvPr>
            <p:ph idx="1"/>
          </p:nvPr>
        </p:nvSpPr>
        <p:spPr/>
        <p:txBody>
          <a:bodyPr>
            <a:noAutofit/>
          </a:bodyPr>
          <a:lstStyle/>
          <a:p>
            <a:pPr eaLnBrk="1" hangingPunct="1">
              <a:spcBef>
                <a:spcPts val="800"/>
              </a:spcBef>
              <a:buFont typeface="Wingdings" charset="2"/>
              <a:buNone/>
            </a:pPr>
            <a:r>
              <a:rPr lang="nb-NO" dirty="0"/>
              <a:t>Velkommen</a:t>
            </a:r>
          </a:p>
          <a:p>
            <a:pPr eaLnBrk="1" hangingPunct="1">
              <a:spcBef>
                <a:spcPts val="800"/>
              </a:spcBef>
              <a:buFont typeface="Wingdings" charset="2"/>
              <a:buNone/>
            </a:pPr>
            <a:r>
              <a:rPr lang="nb-NO" dirty="0"/>
              <a:t>Tråd fra sist og sjekk av nåværende tilstand</a:t>
            </a:r>
          </a:p>
          <a:p>
            <a:pPr eaLnBrk="1" hangingPunct="1">
              <a:spcBef>
                <a:spcPts val="800"/>
              </a:spcBef>
              <a:buFont typeface="Wingdings" charset="2"/>
              <a:buNone/>
            </a:pPr>
            <a:r>
              <a:rPr lang="nb-NO" dirty="0"/>
              <a:t>Sette dagsorden / agenda</a:t>
            </a:r>
          </a:p>
          <a:p>
            <a:pPr eaLnBrk="1" hangingPunct="1">
              <a:spcBef>
                <a:spcPts val="800"/>
              </a:spcBef>
              <a:buFont typeface="Wingdings" charset="2"/>
              <a:buNone/>
            </a:pPr>
            <a:r>
              <a:rPr lang="nb-NO" dirty="0"/>
              <a:t>Følge opp hjemmeoppgaver</a:t>
            </a:r>
          </a:p>
          <a:p>
            <a:pPr eaLnBrk="1" hangingPunct="1">
              <a:spcBef>
                <a:spcPts val="800"/>
              </a:spcBef>
              <a:buFont typeface="Wingdings" charset="2"/>
              <a:buNone/>
            </a:pPr>
            <a:r>
              <a:rPr lang="nb-NO" dirty="0"/>
              <a:t>Temaer fra dagsorden (ikke for mange!)</a:t>
            </a:r>
          </a:p>
          <a:p>
            <a:pPr eaLnBrk="1" hangingPunct="1">
              <a:spcBef>
                <a:spcPts val="800"/>
              </a:spcBef>
              <a:buFont typeface="Wingdings" charset="2"/>
              <a:buNone/>
            </a:pPr>
            <a:r>
              <a:rPr lang="nb-NO" dirty="0"/>
              <a:t>Avtale nye hjemmeoppgaver</a:t>
            </a:r>
          </a:p>
          <a:p>
            <a:pPr eaLnBrk="1" hangingPunct="1">
              <a:spcBef>
                <a:spcPts val="800"/>
              </a:spcBef>
              <a:buFont typeface="Wingdings" charset="2"/>
              <a:buNone/>
            </a:pPr>
            <a:r>
              <a:rPr lang="nb-NO" dirty="0"/>
              <a:t>Oppsummering av temaer</a:t>
            </a:r>
          </a:p>
          <a:p>
            <a:pPr eaLnBrk="1" hangingPunct="1">
              <a:spcBef>
                <a:spcPts val="800"/>
              </a:spcBef>
              <a:buFont typeface="Wingdings" charset="2"/>
              <a:buNone/>
            </a:pPr>
            <a:r>
              <a:rPr lang="nb-NO" dirty="0"/>
              <a:t>Tilbakemelding om samtalen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0482" name="Rectangle 2"/>
          <p:cNvSpPr>
            <a:spLocks noGrp="1" noChangeArrowheads="1"/>
          </p:cNvSpPr>
          <p:nvPr>
            <p:ph type="title"/>
          </p:nvPr>
        </p:nvSpPr>
        <p:spPr/>
        <p:txBody>
          <a:bodyPr>
            <a:normAutofit/>
          </a:bodyPr>
          <a:lstStyle/>
          <a:p>
            <a:r>
              <a:rPr lang="nb-NO" sz="3600" b="1" dirty="0">
                <a:latin typeface="Arial" charset="0"/>
              </a:rPr>
              <a:t>Øvelse – Å sette agenda/</a:t>
            </a:r>
            <a:r>
              <a:rPr lang="nb-NO" sz="3600" b="1" dirty="0" err="1">
                <a:latin typeface="Arial" charset="0"/>
              </a:rPr>
              <a:t>bestilingen</a:t>
            </a:r>
            <a:endParaRPr lang="nb-NO" sz="3600" b="1" dirty="0">
              <a:latin typeface="Arial" charset="0"/>
            </a:endParaRPr>
          </a:p>
        </p:txBody>
      </p:sp>
      <p:sp>
        <p:nvSpPr>
          <p:cNvPr id="660483" name="Rectangle 3"/>
          <p:cNvSpPr>
            <a:spLocks noGrp="1" noChangeArrowheads="1"/>
          </p:cNvSpPr>
          <p:nvPr>
            <p:ph type="body" idx="1"/>
          </p:nvPr>
        </p:nvSpPr>
        <p:spPr/>
        <p:txBody>
          <a:bodyPr>
            <a:normAutofit/>
          </a:bodyPr>
          <a:lstStyle/>
          <a:p>
            <a:pPr>
              <a:lnSpc>
                <a:spcPct val="90000"/>
              </a:lnSpc>
            </a:pPr>
            <a:r>
              <a:rPr lang="nb-NO" dirty="0"/>
              <a:t>Rollespill som viser hvordan en agenda kan settes</a:t>
            </a:r>
          </a:p>
          <a:p>
            <a:pPr>
              <a:lnSpc>
                <a:spcPct val="90000"/>
              </a:lnSpc>
            </a:pPr>
            <a:r>
              <a:rPr lang="nb-NO" dirty="0"/>
              <a:t>Gå sammen to og to, og lag et rollespill hvor dere bytter på å være terapeut og klient. Prøv å lage en struktur for en time, der fokus er å lage en agenda og strukturere en time </a:t>
            </a:r>
          </a:p>
          <a:p>
            <a:pPr>
              <a:lnSpc>
                <a:spcPct val="90000"/>
              </a:lnSpc>
            </a:pPr>
            <a:r>
              <a:rPr lang="nb-NO" dirty="0"/>
              <a:t>Hva var vanskelig? Noter dette på et ark så kan vi drøfte dette kort i plenum etterpå</a:t>
            </a: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60483">
                                            <p:txEl>
                                              <p:pRg st="0" end="0"/>
                                            </p:txEl>
                                          </p:spTgt>
                                        </p:tgtEl>
                                        <p:attrNameLst>
                                          <p:attrName>style.visibility</p:attrName>
                                        </p:attrNameLst>
                                      </p:cBhvr>
                                      <p:to>
                                        <p:strVal val="visible"/>
                                      </p:to>
                                    </p:set>
                                    <p:anim calcmode="lin" valueType="num">
                                      <p:cBhvr additive="base">
                                        <p:cTn id="7" dur="500" fill="hold"/>
                                        <p:tgtEl>
                                          <p:spTgt spid="66048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66048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660483">
                                            <p:txEl>
                                              <p:pRg st="1" end="1"/>
                                            </p:txEl>
                                          </p:spTgt>
                                        </p:tgtEl>
                                        <p:attrNameLst>
                                          <p:attrName>style.visibility</p:attrName>
                                        </p:attrNameLst>
                                      </p:cBhvr>
                                      <p:to>
                                        <p:strVal val="visible"/>
                                      </p:to>
                                    </p:set>
                                    <p:anim calcmode="lin" valueType="num">
                                      <p:cBhvr additive="base">
                                        <p:cTn id="13" dur="500" fill="hold"/>
                                        <p:tgtEl>
                                          <p:spTgt spid="66048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6604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660483">
                                            <p:txEl>
                                              <p:pRg st="2" end="2"/>
                                            </p:txEl>
                                          </p:spTgt>
                                        </p:tgtEl>
                                        <p:attrNameLst>
                                          <p:attrName>style.visibility</p:attrName>
                                        </p:attrNameLst>
                                      </p:cBhvr>
                                      <p:to>
                                        <p:strVal val="visible"/>
                                      </p:to>
                                    </p:set>
                                    <p:anim calcmode="lin" valueType="num">
                                      <p:cBhvr additive="base">
                                        <p:cTn id="19" dur="500" fill="hold"/>
                                        <p:tgtEl>
                                          <p:spTgt spid="66048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66048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0483"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tel 1"/>
          <p:cNvSpPr>
            <a:spLocks noGrp="1"/>
          </p:cNvSpPr>
          <p:nvPr>
            <p:ph type="title"/>
          </p:nvPr>
        </p:nvSpPr>
        <p:spPr/>
        <p:txBody>
          <a:bodyPr/>
          <a:lstStyle/>
          <a:p>
            <a:pPr>
              <a:defRPr/>
            </a:pPr>
            <a:r>
              <a:rPr lang="nb-NO" sz="3600" dirty="0"/>
              <a:t>Sokratisk utforskning</a:t>
            </a:r>
          </a:p>
        </p:txBody>
      </p:sp>
      <p:sp>
        <p:nvSpPr>
          <p:cNvPr id="30723" name="Plassholder for innhold 2"/>
          <p:cNvSpPr>
            <a:spLocks noGrp="1"/>
          </p:cNvSpPr>
          <p:nvPr>
            <p:ph idx="1"/>
          </p:nvPr>
        </p:nvSpPr>
        <p:spPr>
          <a:xfrm>
            <a:off x="900113" y="1981200"/>
            <a:ext cx="7710487" cy="4543425"/>
          </a:xfrm>
        </p:spPr>
        <p:txBody>
          <a:bodyPr>
            <a:noAutofit/>
          </a:bodyPr>
          <a:lstStyle/>
          <a:p>
            <a:pPr>
              <a:spcBef>
                <a:spcPts val="1200"/>
              </a:spcBef>
              <a:buFontTx/>
              <a:buChar char="•"/>
              <a:defRPr/>
            </a:pPr>
            <a:r>
              <a:rPr lang="nb-NO" dirty="0"/>
              <a:t>Utforskende spørsmål: “Kan du si noe mer om det?</a:t>
            </a:r>
          </a:p>
          <a:p>
            <a:pPr>
              <a:spcBef>
                <a:spcPts val="1200"/>
              </a:spcBef>
              <a:buFontTx/>
              <a:buChar char="•"/>
              <a:defRPr/>
            </a:pPr>
            <a:r>
              <a:rPr lang="nb-NO" dirty="0"/>
              <a:t>Undersøke forutsetninger:  “Er det alltid sånn?”, “Hender det at ting blir annerledes enn du forventer?</a:t>
            </a:r>
          </a:p>
          <a:p>
            <a:pPr>
              <a:spcBef>
                <a:spcPts val="1200"/>
              </a:spcBef>
              <a:buFontTx/>
              <a:buChar char="•"/>
              <a:defRPr/>
            </a:pPr>
            <a:r>
              <a:rPr lang="nb-NO" dirty="0"/>
              <a:t>Grunnlaget: “Hvilke erfaringer bygger du det på?”, “Hva er fakta?</a:t>
            </a:r>
          </a:p>
          <a:p>
            <a:pPr>
              <a:spcBef>
                <a:spcPts val="1200"/>
              </a:spcBef>
              <a:buFontTx/>
              <a:buChar char="•"/>
              <a:defRPr/>
            </a:pPr>
            <a:r>
              <a:rPr lang="nb-NO" dirty="0"/>
              <a:t>Alternative oppfatninger: “Kan det tenkes at dette ikke alltid vil bli på denne måten?” “Kan det tenkes at andre oppfatter dette på en annen måte?”</a:t>
            </a:r>
          </a:p>
          <a:p>
            <a:pPr>
              <a:spcBef>
                <a:spcPts val="1200"/>
              </a:spcBef>
              <a:buFontTx/>
              <a:buChar char="•"/>
              <a:defRPr/>
            </a:pPr>
            <a:r>
              <a:rPr lang="nb-NO" dirty="0"/>
              <a:t>Implikasjoner og konsekvenser, muldvarpspørsmål: “Hvis det du frykter skjer, hva kan det føre til?”</a:t>
            </a:r>
          </a:p>
        </p:txBody>
      </p:sp>
      <p:pic>
        <p:nvPicPr>
          <p:cNvPr id="53252" name="Picture 5" descr="Hippokrates">
            <a:hlinkClick r:id="rId3" tooltip="Hippokrates"/>
          </p:cNvPr>
          <p:cNvPicPr>
            <a:picLocks noChangeAspect="1" noChangeArrowheads="1"/>
          </p:cNvPicPr>
          <p:nvPr/>
        </p:nvPicPr>
        <p:blipFill>
          <a:blip r:embed="rId4"/>
          <a:srcRect/>
          <a:stretch>
            <a:fillRect/>
          </a:stretch>
        </p:blipFill>
        <p:spPr bwMode="auto">
          <a:xfrm>
            <a:off x="7196138" y="260350"/>
            <a:ext cx="1665287" cy="1593850"/>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r>
              <a:rPr lang="nb-NO" sz="3600" dirty="0"/>
              <a:t>Sokratiske spørsmål og veiledet oppdagelse</a:t>
            </a:r>
          </a:p>
        </p:txBody>
      </p:sp>
      <p:sp>
        <p:nvSpPr>
          <p:cNvPr id="29699" name="Rectangle 3"/>
          <p:cNvSpPr>
            <a:spLocks noGrp="1" noChangeArrowheads="1"/>
          </p:cNvSpPr>
          <p:nvPr>
            <p:ph idx="1"/>
          </p:nvPr>
        </p:nvSpPr>
        <p:spPr/>
        <p:txBody>
          <a:bodyPr>
            <a:normAutofit fontScale="92500" lnSpcReduction="10000"/>
          </a:bodyPr>
          <a:lstStyle/>
          <a:p>
            <a:r>
              <a:rPr lang="nb-NO" sz="2824" dirty="0"/>
              <a:t>Jeg lurer på, hva mener du når du sier… ?</a:t>
            </a:r>
          </a:p>
          <a:p>
            <a:r>
              <a:rPr lang="nb-NO" sz="2824" dirty="0"/>
              <a:t>Hva får deg til å føle/tenke slik, hva bygger du det på?</a:t>
            </a:r>
          </a:p>
          <a:p>
            <a:r>
              <a:rPr lang="nb-NO" sz="2824" dirty="0"/>
              <a:t>Hvilke konsekvenser, hva er det verste som kan skje?</a:t>
            </a:r>
          </a:p>
          <a:p>
            <a:r>
              <a:rPr lang="nb-NO" sz="2824" dirty="0"/>
              <a:t>Går det an å se det på noen annen måte?</a:t>
            </a:r>
          </a:p>
          <a:p>
            <a:r>
              <a:rPr lang="nb-NO" sz="2824" dirty="0"/>
              <a:t>Hvilke konklusjoner kan / vil du trekke?</a:t>
            </a:r>
          </a:p>
          <a:p>
            <a:r>
              <a:rPr lang="nb-NO" sz="2824" dirty="0"/>
              <a:t>Jeg vil sammenfatte, slik at vi kan sjekke om jeg har oppfattet riktig </a:t>
            </a:r>
          </a:p>
          <a:p>
            <a:endParaRPr lang="nb-NO" dirty="0"/>
          </a:p>
          <a:p>
            <a:endParaRPr lang="nb-NO" dirty="0"/>
          </a:p>
          <a:p>
            <a:endParaRPr lang="nb-NO" dirty="0"/>
          </a:p>
          <a:p>
            <a:endParaRPr lang="nb-NO" dirty="0"/>
          </a:p>
          <a:p>
            <a:endParaRPr lang="nb-NO"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rmAutofit/>
          </a:bodyPr>
          <a:lstStyle/>
          <a:p>
            <a:r>
              <a:rPr lang="nb-NO" sz="3600" dirty="0"/>
              <a:t>Den fornuftige støttespiller</a:t>
            </a:r>
          </a:p>
        </p:txBody>
      </p:sp>
      <p:sp>
        <p:nvSpPr>
          <p:cNvPr id="34819" name="Rectangle 3"/>
          <p:cNvSpPr>
            <a:spLocks noGrp="1" noChangeArrowheads="1"/>
          </p:cNvSpPr>
          <p:nvPr>
            <p:ph idx="1"/>
          </p:nvPr>
        </p:nvSpPr>
        <p:spPr/>
        <p:txBody>
          <a:bodyPr>
            <a:normAutofit/>
          </a:bodyPr>
          <a:lstStyle/>
          <a:p>
            <a:pPr eaLnBrk="1" hangingPunct="1"/>
            <a:r>
              <a:rPr lang="nb-NO" dirty="0"/>
              <a:t>Glemmer jeg viktige opplysninger?</a:t>
            </a:r>
          </a:p>
          <a:p>
            <a:pPr eaLnBrk="1" hangingPunct="1"/>
            <a:r>
              <a:rPr lang="nb-NO" dirty="0"/>
              <a:t>Hvordan ville jeg oppfattet dette før jeg ble deprimert?</a:t>
            </a:r>
          </a:p>
          <a:p>
            <a:pPr eaLnBrk="1" hangingPunct="1"/>
            <a:r>
              <a:rPr lang="nb-NO" dirty="0"/>
              <a:t>Finnes det mer positive alternativer?</a:t>
            </a:r>
          </a:p>
          <a:p>
            <a:pPr eaLnBrk="1" hangingPunct="1"/>
            <a:r>
              <a:rPr lang="nb-NO" dirty="0"/>
              <a:t>Tror jeg at noe må skje fordi det kan skje?</a:t>
            </a:r>
          </a:p>
          <a:p>
            <a:pPr eaLnBrk="1" hangingPunct="1"/>
            <a:r>
              <a:rPr lang="nb-NO" dirty="0"/>
              <a:t>Bruker jeg overdrevne ord som må, skal, aldri eller alltid. </a:t>
            </a:r>
          </a:p>
          <a:p>
            <a:pPr eaLnBrk="1" hangingPunct="1"/>
            <a:r>
              <a:rPr lang="nb-NO" dirty="0"/>
              <a:t>Hvordan ville en annen person kunne tenke om dette?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normAutofit/>
          </a:bodyPr>
          <a:lstStyle/>
          <a:p>
            <a:pPr eaLnBrk="1" hangingPunct="1"/>
            <a:r>
              <a:rPr lang="nb-NO" sz="3600" dirty="0"/>
              <a:t>Den vennlige støttespiller</a:t>
            </a:r>
          </a:p>
        </p:txBody>
      </p:sp>
      <p:sp>
        <p:nvSpPr>
          <p:cNvPr id="35843" name="Rectangle 3"/>
          <p:cNvSpPr>
            <a:spLocks noGrp="1" noChangeArrowheads="1"/>
          </p:cNvSpPr>
          <p:nvPr>
            <p:ph idx="1"/>
          </p:nvPr>
        </p:nvSpPr>
        <p:spPr/>
        <p:txBody>
          <a:bodyPr>
            <a:normAutofit/>
          </a:bodyPr>
          <a:lstStyle/>
          <a:p>
            <a:r>
              <a:rPr lang="nb-NO" dirty="0"/>
              <a:t>Har jeg urimelige forventninger til meg selv?</a:t>
            </a:r>
          </a:p>
          <a:p>
            <a:r>
              <a:rPr lang="nb-NO" dirty="0"/>
              <a:t>Bebreider jeg meg selv for noe som ikke er min skyld? </a:t>
            </a:r>
          </a:p>
          <a:p>
            <a:r>
              <a:rPr lang="nb-NO" dirty="0"/>
              <a:t>Hva ville jeg sagt til et medmenneske i samme situasjon?</a:t>
            </a:r>
          </a:p>
          <a:p>
            <a:r>
              <a:rPr lang="nb-NO" dirty="0"/>
              <a:t>Hvis en venn hadde kommet til meg og spurt om råd, hva kunne jeg sagt da?</a:t>
            </a:r>
          </a:p>
          <a:p>
            <a:r>
              <a:rPr lang="nb-NO" dirty="0"/>
              <a:t>Hva ville vært en mer tolerant og vennlig måte å tenke på?</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a:bodyPr>
          <a:lstStyle/>
          <a:p>
            <a:r>
              <a:rPr lang="nb-NO" sz="3600" dirty="0"/>
              <a:t>Den pragmatiske støttespiller</a:t>
            </a:r>
          </a:p>
        </p:txBody>
      </p:sp>
      <p:sp>
        <p:nvSpPr>
          <p:cNvPr id="36867" name="Rectangle 3"/>
          <p:cNvSpPr>
            <a:spLocks noGrp="1" noChangeArrowheads="1"/>
          </p:cNvSpPr>
          <p:nvPr>
            <p:ph idx="1"/>
          </p:nvPr>
        </p:nvSpPr>
        <p:spPr/>
        <p:txBody>
          <a:bodyPr/>
          <a:lstStyle/>
          <a:p>
            <a:pPr eaLnBrk="1" hangingPunct="1"/>
            <a:r>
              <a:rPr lang="nb-NO" dirty="0"/>
              <a:t>Hvilken nytte har jeg av disse tankene?</a:t>
            </a:r>
          </a:p>
          <a:p>
            <a:pPr eaLnBrk="1" hangingPunct="1"/>
            <a:r>
              <a:rPr lang="nb-NO" dirty="0"/>
              <a:t>Hjelper de meg til å føle meg bedre?</a:t>
            </a:r>
          </a:p>
          <a:p>
            <a:pPr eaLnBrk="1" hangingPunct="1"/>
            <a:r>
              <a:rPr lang="nb-NO" dirty="0"/>
              <a:t>Åpner de opp for nye muligheter?</a:t>
            </a:r>
          </a:p>
          <a:p>
            <a:pPr eaLnBrk="1" hangingPunct="1"/>
            <a:r>
              <a:rPr lang="nb-NO" dirty="0"/>
              <a:t>Bidrar de til at jeg blir en bedre problemløser?</a:t>
            </a:r>
          </a:p>
          <a:p>
            <a:pPr eaLnBrk="1" hangingPunct="1"/>
            <a:r>
              <a:rPr lang="nb-NO" dirty="0"/>
              <a:t>Styrker de min selvfølelse og selvtillit?</a:t>
            </a:r>
          </a:p>
          <a:p>
            <a:pPr eaLnBrk="1" hangingPunct="1"/>
            <a:r>
              <a:rPr lang="nb-NO" dirty="0"/>
              <a:t>Styrker denne måten å tenke på mitt forhold til andre mennesker?</a:t>
            </a:r>
          </a:p>
          <a:p>
            <a:pPr eaLnBrk="1" hangingPunct="1"/>
            <a:endParaRPr lang="nb-NO" sz="20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nb-NO">
                <a:ea typeface="ＭＳ Ｐゴシック" charset="-128"/>
                <a:cs typeface="ＭＳ Ｐゴシック" charset="-128"/>
              </a:rPr>
              <a:t>Hjemmeoppgaver</a:t>
            </a:r>
          </a:p>
        </p:txBody>
      </p:sp>
      <p:sp>
        <p:nvSpPr>
          <p:cNvPr id="48131" name="Rectangle 3"/>
          <p:cNvSpPr>
            <a:spLocks noGrp="1" noChangeArrowheads="1"/>
          </p:cNvSpPr>
          <p:nvPr>
            <p:ph type="body" idx="1"/>
          </p:nvPr>
        </p:nvSpPr>
        <p:spPr/>
        <p:txBody>
          <a:bodyPr>
            <a:normAutofit fontScale="92500"/>
          </a:bodyPr>
          <a:lstStyle/>
          <a:p>
            <a:pPr eaLnBrk="1" hangingPunct="1"/>
            <a:r>
              <a:rPr lang="nb-NO" sz="2800">
                <a:ea typeface="ＭＳ Ｐゴシック" charset="-128"/>
                <a:cs typeface="ＭＳ Ｐゴシック" charset="-128"/>
              </a:rPr>
              <a:t>Graden av depresjon har ikke særlig innvirkning på om hjemmeoppgavene utføres eller ikke</a:t>
            </a:r>
          </a:p>
          <a:p>
            <a:pPr eaLnBrk="1" hangingPunct="1"/>
            <a:r>
              <a:rPr lang="nb-NO" sz="2800">
                <a:ea typeface="ＭＳ Ｐゴシック" charset="-128"/>
                <a:cs typeface="ＭＳ Ｐゴシック" charset="-128"/>
              </a:rPr>
              <a:t>Det er måten de utformes på, i samarbeidet mellom terapeut og  pasient, som er den avgjørende faktor</a:t>
            </a:r>
          </a:p>
          <a:p>
            <a:pPr eaLnBrk="1" hangingPunct="1"/>
            <a:r>
              <a:rPr lang="nb-NO" sz="2800">
                <a:ea typeface="ＭＳ Ｐゴシック" charset="-128"/>
                <a:cs typeface="ＭＳ Ｐゴシック" charset="-128"/>
              </a:rPr>
              <a:t>Samarbeid aktivt med pasienten i utforming av oppgaven og gi valgmuligheter: Har du tanker om noe du kunne ha gjort til neste gang for å sjekke ut dette/arbeide videre med dette?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nb-NO">
                <a:ea typeface="ＭＳ Ｐゴシック" charset="-128"/>
                <a:cs typeface="ＭＳ Ｐゴシック" charset="-128"/>
              </a:rPr>
              <a:t>Hjemmeoppgaver</a:t>
            </a:r>
          </a:p>
        </p:txBody>
      </p:sp>
      <p:sp>
        <p:nvSpPr>
          <p:cNvPr id="47107" name="Rectangle 3"/>
          <p:cNvSpPr>
            <a:spLocks noGrp="1" noChangeArrowheads="1"/>
          </p:cNvSpPr>
          <p:nvPr>
            <p:ph type="body" idx="1"/>
          </p:nvPr>
        </p:nvSpPr>
        <p:spPr/>
        <p:txBody>
          <a:bodyPr>
            <a:normAutofit/>
          </a:bodyPr>
          <a:lstStyle/>
          <a:p>
            <a:pPr eaLnBrk="1" hangingPunct="1">
              <a:lnSpc>
                <a:spcPct val="80000"/>
              </a:lnSpc>
            </a:pPr>
            <a:r>
              <a:rPr lang="nb-NO" dirty="0">
                <a:ea typeface="ＭＳ Ｐゴシック" charset="-128"/>
                <a:cs typeface="ＭＳ Ｐゴシック" charset="-128"/>
              </a:rPr>
              <a:t>Ved gjenkjennelse av en NAT, stop opp og gi deg selv noen sekunder til å registrere hva som skjer</a:t>
            </a:r>
          </a:p>
          <a:p>
            <a:pPr eaLnBrk="1" hangingPunct="1">
              <a:lnSpc>
                <a:spcPct val="80000"/>
              </a:lnSpc>
            </a:pPr>
            <a:r>
              <a:rPr lang="nb-NO" dirty="0">
                <a:ea typeface="ＭＳ Ｐゴシック" charset="-128"/>
                <a:cs typeface="ＭＳ Ｐゴシック" charset="-128"/>
              </a:rPr>
              <a:t>Å gjenkjenne NAT (B) hindrer at en går direkte fra situasjon (A) til følelse (C)</a:t>
            </a:r>
          </a:p>
          <a:p>
            <a:pPr eaLnBrk="1" hangingPunct="1">
              <a:lnSpc>
                <a:spcPct val="80000"/>
              </a:lnSpc>
            </a:pPr>
            <a:r>
              <a:rPr lang="nb-NO" dirty="0">
                <a:ea typeface="ＭＳ Ｐゴシック" charset="-128"/>
                <a:cs typeface="ＭＳ Ｐゴシック" charset="-128"/>
              </a:rPr>
              <a:t>Spør deg selv om NAT er sann? Hent frem en alternativ og sannere tanke om deg selv. Erfar hvilken effekt det har på følelsene i situasjonen og mestringen av situasjonen</a:t>
            </a:r>
          </a:p>
          <a:p>
            <a:pPr eaLnBrk="1" hangingPunct="1">
              <a:lnSpc>
                <a:spcPct val="80000"/>
              </a:lnSpc>
            </a:pPr>
            <a:r>
              <a:rPr lang="nb-NO" dirty="0">
                <a:ea typeface="ＭＳ Ｐゴシック" charset="-128"/>
                <a:cs typeface="ＭＳ Ｐゴシック" charset="-128"/>
              </a:rPr>
              <a:t>Hjemmearbeid innføres som en samarbeidsform tidlig i terapien. Endring skapes av nye erfaringer</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nb-NO" dirty="0">
                <a:ea typeface="ＭＳ Ｐゴシック" charset="-128"/>
                <a:cs typeface="ＭＳ Ｐゴシック" charset="-128"/>
              </a:rPr>
              <a:t>Konkret planlegging</a:t>
            </a:r>
          </a:p>
        </p:txBody>
      </p:sp>
      <p:sp>
        <p:nvSpPr>
          <p:cNvPr id="49155" name="Rectangle 3"/>
          <p:cNvSpPr>
            <a:spLocks noGrp="1" noChangeArrowheads="1"/>
          </p:cNvSpPr>
          <p:nvPr>
            <p:ph type="body" idx="1"/>
          </p:nvPr>
        </p:nvSpPr>
        <p:spPr/>
        <p:txBody>
          <a:bodyPr>
            <a:normAutofit fontScale="92500" lnSpcReduction="10000"/>
          </a:bodyPr>
          <a:lstStyle/>
          <a:p>
            <a:pPr marL="0" indent="0" eaLnBrk="1" hangingPunct="1">
              <a:lnSpc>
                <a:spcPct val="80000"/>
              </a:lnSpc>
              <a:buNone/>
            </a:pPr>
            <a:r>
              <a:rPr lang="nb-NO" sz="2800" dirty="0">
                <a:ea typeface="ＭＳ Ｐゴシック" charset="-128"/>
                <a:cs typeface="ＭＳ Ｐゴシック" charset="-128"/>
              </a:rPr>
              <a:t>Sjekk om oppgaven er i tråd med klientens egen problemforståelse og endringsteori.</a:t>
            </a:r>
          </a:p>
          <a:p>
            <a:pPr eaLnBrk="1" hangingPunct="1">
              <a:lnSpc>
                <a:spcPct val="80000"/>
              </a:lnSpc>
            </a:pPr>
            <a:r>
              <a:rPr lang="nb-NO" sz="2800" dirty="0">
                <a:ea typeface="ＭＳ Ｐゴシック" charset="-128"/>
                <a:cs typeface="ＭＳ Ｐゴシック" charset="-128"/>
              </a:rPr>
              <a:t>Skriv helst ned oppgaven</a:t>
            </a:r>
          </a:p>
          <a:p>
            <a:pPr eaLnBrk="1" hangingPunct="1">
              <a:lnSpc>
                <a:spcPct val="80000"/>
              </a:lnSpc>
            </a:pPr>
            <a:r>
              <a:rPr lang="nb-NO" sz="2800" dirty="0">
                <a:ea typeface="ＭＳ Ｐゴシック" charset="-128"/>
                <a:cs typeface="ＭＳ Ｐゴシック" charset="-128"/>
              </a:rPr>
              <a:t>Spør om i hvor stor grad oppgaven føles gjennomførbar</a:t>
            </a:r>
          </a:p>
          <a:p>
            <a:pPr eaLnBrk="1" hangingPunct="1">
              <a:lnSpc>
                <a:spcPct val="80000"/>
              </a:lnSpc>
            </a:pPr>
            <a:r>
              <a:rPr lang="nb-NO" sz="2800" dirty="0">
                <a:ea typeface="ＭＳ Ｐゴシック" charset="-128"/>
                <a:cs typeface="ＭＳ Ｐゴシック" charset="-128"/>
              </a:rPr>
              <a:t>Spør om tid og sted for gjennomføring</a:t>
            </a:r>
          </a:p>
          <a:p>
            <a:pPr eaLnBrk="1" hangingPunct="1">
              <a:lnSpc>
                <a:spcPct val="80000"/>
              </a:lnSpc>
            </a:pPr>
            <a:r>
              <a:rPr lang="nb-NO" sz="2800" dirty="0">
                <a:ea typeface="ＭＳ Ｐゴシック" charset="-128"/>
                <a:cs typeface="ＭＳ Ｐゴシック" charset="-128"/>
              </a:rPr>
              <a:t>Prøv gjerne ut aktiviteter i timen, for eksempel rollespill</a:t>
            </a:r>
          </a:p>
          <a:p>
            <a:pPr eaLnBrk="1" hangingPunct="1">
              <a:lnSpc>
                <a:spcPct val="80000"/>
              </a:lnSpc>
            </a:pPr>
            <a:r>
              <a:rPr lang="nb-NO" sz="2800" dirty="0">
                <a:ea typeface="ＭＳ Ｐゴシック" charset="-128"/>
                <a:cs typeface="ＭＳ Ｐゴシック" charset="-128"/>
              </a:rPr>
              <a:t>Sett av tid til å drøfte og evaluere hjemmearbeid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1752600" y="609600"/>
            <a:ext cx="6705600" cy="1143000"/>
          </a:xfrm>
          <a:prstGeom prst="rect">
            <a:avLst/>
          </a:prstGeom>
          <a:noFill/>
          <a:ln w="9525">
            <a:noFill/>
            <a:miter lim="800000"/>
            <a:headEnd/>
            <a:tailEnd/>
          </a:ln>
        </p:spPr>
        <p:txBody>
          <a:bodyPr anchor="ctr">
            <a:prstTxWarp prst="textNoShape">
              <a:avLst/>
            </a:prstTxWarp>
          </a:bodyPr>
          <a:lstStyle/>
          <a:p>
            <a:r>
              <a:rPr lang="nb-NO" sz="4400">
                <a:solidFill>
                  <a:schemeClr val="tx2"/>
                </a:solidFill>
              </a:rPr>
              <a:t>Aaron T. Beck</a:t>
            </a:r>
          </a:p>
        </p:txBody>
      </p:sp>
      <p:pic>
        <p:nvPicPr>
          <p:cNvPr id="32771" name="Picture 3"/>
          <p:cNvPicPr>
            <a:picLocks noChangeAspect="1" noChangeArrowheads="1"/>
          </p:cNvPicPr>
          <p:nvPr/>
        </p:nvPicPr>
        <p:blipFill>
          <a:blip r:embed="rId2"/>
          <a:srcRect/>
          <a:stretch>
            <a:fillRect/>
          </a:stretch>
        </p:blipFill>
        <p:spPr bwMode="auto">
          <a:xfrm>
            <a:off x="1295400" y="1981200"/>
            <a:ext cx="3810000" cy="4114800"/>
          </a:xfrm>
          <a:prstGeom prst="rect">
            <a:avLst/>
          </a:prstGeom>
          <a:noFill/>
          <a:ln w="9525">
            <a:noFill/>
            <a:miter lim="800000"/>
            <a:headEnd/>
            <a:tailEnd/>
          </a:ln>
        </p:spPr>
      </p:pic>
      <p:sp>
        <p:nvSpPr>
          <p:cNvPr id="32772" name="Rectangle 4"/>
          <p:cNvSpPr>
            <a:spLocks noChangeArrowheads="1"/>
          </p:cNvSpPr>
          <p:nvPr/>
        </p:nvSpPr>
        <p:spPr bwMode="auto">
          <a:xfrm>
            <a:off x="5105400" y="2514600"/>
            <a:ext cx="4495800" cy="3657600"/>
          </a:xfrm>
          <a:prstGeom prst="rect">
            <a:avLst/>
          </a:prstGeom>
          <a:noFill/>
          <a:ln w="9525">
            <a:noFill/>
            <a:miter lim="800000"/>
            <a:headEnd/>
            <a:tailEnd/>
          </a:ln>
        </p:spPr>
        <p:txBody>
          <a:bodyPr>
            <a:prstTxWarp prst="textNoShape">
              <a:avLst/>
            </a:prstTxWarp>
          </a:bodyPr>
          <a:lstStyle/>
          <a:p>
            <a:pPr marL="342900" indent="-342900">
              <a:spcBef>
                <a:spcPct val="20000"/>
              </a:spcBef>
              <a:buClr>
                <a:schemeClr val="tx2"/>
              </a:buClr>
              <a:buSzPct val="90000"/>
              <a:buFont typeface="Symbol" charset="2"/>
              <a:buChar char="¨"/>
            </a:pPr>
            <a:r>
              <a:rPr lang="nb-NO" sz="2800" dirty="0"/>
              <a:t>Født 1921</a:t>
            </a:r>
          </a:p>
          <a:p>
            <a:pPr marL="342900" indent="-342900">
              <a:spcBef>
                <a:spcPct val="20000"/>
              </a:spcBef>
              <a:buClr>
                <a:schemeClr val="tx2"/>
              </a:buClr>
              <a:buSzPct val="90000"/>
              <a:buFont typeface="Symbol" charset="2"/>
              <a:buChar char="¨"/>
            </a:pPr>
            <a:r>
              <a:rPr lang="nb-NO" sz="2800" dirty="0"/>
              <a:t>Startet utviklingen av kognitiv terapi på sekstitallet </a:t>
            </a:r>
          </a:p>
          <a:p>
            <a:pPr marL="342900" indent="-342900">
              <a:spcBef>
                <a:spcPct val="20000"/>
              </a:spcBef>
              <a:buClr>
                <a:schemeClr val="tx2"/>
              </a:buClr>
              <a:buSzPct val="90000"/>
              <a:buFont typeface="Symbol" charset="2"/>
              <a:buChar char="¨"/>
            </a:pPr>
            <a:r>
              <a:rPr lang="nb-NO" sz="2800" dirty="0"/>
              <a:t>Psykoanalytiker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nb-NO" sz="4000" dirty="0">
                <a:ea typeface="ＭＳ Ｐゴシック" charset="-128"/>
                <a:cs typeface="ＭＳ Ｐゴシック" charset="-128"/>
              </a:rPr>
              <a:t>Kognisjon:</a:t>
            </a:r>
            <a:endParaRPr lang="en-US" sz="4000" dirty="0">
              <a:ea typeface="ＭＳ Ｐゴシック" charset="-128"/>
              <a:cs typeface="ＭＳ Ｐゴシック" charset="-128"/>
            </a:endParaRPr>
          </a:p>
        </p:txBody>
      </p:sp>
      <p:sp>
        <p:nvSpPr>
          <p:cNvPr id="19459" name="Rectangle 3"/>
          <p:cNvSpPr>
            <a:spLocks noGrp="1" noChangeArrowheads="1"/>
          </p:cNvSpPr>
          <p:nvPr>
            <p:ph type="body" idx="1"/>
          </p:nvPr>
        </p:nvSpPr>
        <p:spPr/>
        <p:txBody>
          <a:bodyPr/>
          <a:lstStyle/>
          <a:p>
            <a:pPr eaLnBrk="1" hangingPunct="1"/>
            <a:r>
              <a:rPr lang="nb-NO" dirty="0">
                <a:ea typeface="ＭＳ Ｐゴシック" charset="-128"/>
                <a:cs typeface="ＭＳ Ｐゴシック" charset="-128"/>
              </a:rPr>
              <a:t>Informasjonsbearbeiding:</a:t>
            </a:r>
          </a:p>
          <a:p>
            <a:pPr lvl="1" eaLnBrk="1" hangingPunct="1"/>
            <a:r>
              <a:rPr lang="nb-NO" dirty="0">
                <a:ea typeface="ＭＳ Ｐゴシック" charset="-128"/>
              </a:rPr>
              <a:t>Selektiv oppmerksomhet, må velge ut noe (Kant)</a:t>
            </a:r>
          </a:p>
          <a:p>
            <a:pPr lvl="1" eaLnBrk="1" hangingPunct="1"/>
            <a:r>
              <a:rPr lang="nb-NO" dirty="0">
                <a:ea typeface="ＭＳ Ｐゴシック" charset="-128"/>
              </a:rPr>
              <a:t>Tolkning av situasjoner og hendelser (skjema)</a:t>
            </a:r>
          </a:p>
          <a:p>
            <a:pPr lvl="1" eaLnBrk="1" hangingPunct="1"/>
            <a:r>
              <a:rPr lang="nb-NO" dirty="0">
                <a:ea typeface="ＭＳ Ｐゴシック" charset="-128"/>
              </a:rPr>
              <a:t>Innkoding, lagring og gjenhenting er subjektiv</a:t>
            </a:r>
          </a:p>
          <a:p>
            <a:pPr eaLnBrk="1" hangingPunct="1"/>
            <a:r>
              <a:rPr lang="nb-NO" dirty="0">
                <a:ea typeface="ＭＳ Ｐゴシック" charset="-128"/>
                <a:cs typeface="ＭＳ Ｐゴシック" charset="-128"/>
              </a:rPr>
              <a:t>Erfaring påvirker kognisjon:</a:t>
            </a:r>
          </a:p>
          <a:p>
            <a:pPr lvl="1" eaLnBrk="1" hangingPunct="1"/>
            <a:r>
              <a:rPr lang="nb-NO" dirty="0">
                <a:ea typeface="ＭＳ Ｐゴシック" charset="-128"/>
              </a:rPr>
              <a:t>Nye erfaringer skaper</a:t>
            </a:r>
          </a:p>
          <a:p>
            <a:pPr lvl="1" eaLnBrk="1" hangingPunct="1"/>
            <a:r>
              <a:rPr lang="nb-NO" dirty="0">
                <a:ea typeface="ＭＳ Ｐゴシック" charset="-128"/>
              </a:rPr>
              <a:t>Alternative tanker som skaper</a:t>
            </a:r>
          </a:p>
          <a:p>
            <a:pPr lvl="1" eaLnBrk="1" hangingPunct="1"/>
            <a:r>
              <a:rPr lang="nb-NO" dirty="0">
                <a:ea typeface="ＭＳ Ｐゴシック" charset="-128"/>
              </a:rPr>
              <a:t>Nye følelser og andre handlingsvalg</a:t>
            </a:r>
            <a:endParaRPr lang="en-US" dirty="0">
              <a:ea typeface="ＭＳ Ｐゴシック"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a:t>Tankens kraft</a:t>
            </a:r>
          </a:p>
        </p:txBody>
      </p:sp>
      <p:sp>
        <p:nvSpPr>
          <p:cNvPr id="3" name="Plassholder for tekst 2"/>
          <p:cNvSpPr>
            <a:spLocks noGrp="1"/>
          </p:cNvSpPr>
          <p:nvPr>
            <p:ph type="body" sz="half" idx="1"/>
          </p:nvPr>
        </p:nvSpPr>
        <p:spPr>
          <a:xfrm>
            <a:off x="1403350" y="2398713"/>
            <a:ext cx="6531282" cy="3184525"/>
          </a:xfrm>
        </p:spPr>
        <p:txBody>
          <a:bodyPr>
            <a:normAutofit lnSpcReduction="10000"/>
          </a:bodyPr>
          <a:lstStyle/>
          <a:p>
            <a:r>
              <a:rPr lang="nb-NO" dirty="0"/>
              <a:t>Øvelse: </a:t>
            </a:r>
          </a:p>
          <a:p>
            <a:r>
              <a:rPr lang="nb-NO" dirty="0"/>
              <a:t>Situasjon: Noen kommer bakfra og sparker deg hardt i leggen. Før du snur deg og ser hvem som står bak deg: </a:t>
            </a:r>
          </a:p>
          <a:p>
            <a:r>
              <a:rPr lang="nb-NO" dirty="0"/>
              <a:t>Hvilke tanker får du? </a:t>
            </a:r>
          </a:p>
          <a:p>
            <a:r>
              <a:rPr lang="nb-NO" dirty="0"/>
              <a:t>Hvilke følelser blir aktivert?</a:t>
            </a:r>
          </a:p>
          <a:p>
            <a:r>
              <a:rPr lang="nb-NO" dirty="0"/>
              <a:t> Hva kjenner du i kroppen? </a:t>
            </a:r>
          </a:p>
          <a:p>
            <a:r>
              <a:rPr lang="nb-NO" dirty="0"/>
              <a:t>Hva får du lyst å gjøre?</a:t>
            </a:r>
          </a:p>
        </p:txBody>
      </p:sp>
      <p:sp>
        <p:nvSpPr>
          <p:cNvPr id="4" name="Plassholder for innhold 3"/>
          <p:cNvSpPr>
            <a:spLocks noGrp="1"/>
          </p:cNvSpPr>
          <p:nvPr>
            <p:ph sz="half" idx="2"/>
          </p:nvPr>
        </p:nvSpPr>
        <p:spPr>
          <a:xfrm>
            <a:off x="9350477" y="2413461"/>
            <a:ext cx="752168" cy="3184525"/>
          </a:xfrm>
        </p:spPr>
        <p:txBody>
          <a:bodyPr/>
          <a:lstStyle/>
          <a:p>
            <a:endParaRPr lang="nb-NO" dirty="0"/>
          </a:p>
        </p:txBody>
      </p:sp>
    </p:spTree>
    <p:extLst>
      <p:ext uri="{BB962C8B-B14F-4D97-AF65-F5344CB8AC3E}">
        <p14:creationId xmlns:p14="http://schemas.microsoft.com/office/powerpoint/2010/main" val="1228171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dirty="0"/>
              <a:t>Beck: Nivåer av kognisjon</a:t>
            </a:r>
          </a:p>
        </p:txBody>
      </p:sp>
      <p:sp>
        <p:nvSpPr>
          <p:cNvPr id="3" name="Plassholder for innhold 2"/>
          <p:cNvSpPr>
            <a:spLocks noGrp="1"/>
          </p:cNvSpPr>
          <p:nvPr>
            <p:ph idx="1"/>
          </p:nvPr>
        </p:nvSpPr>
        <p:spPr/>
        <p:txBody>
          <a:bodyPr>
            <a:normAutofit fontScale="85000" lnSpcReduction="10000"/>
          </a:bodyPr>
          <a:lstStyle/>
          <a:p>
            <a:r>
              <a:rPr lang="nb-NO" sz="3200" dirty="0"/>
              <a:t>Negative automatiske tanker: Tanker som aktiverer følelser og kan oppleves som «objektiv virkelighet», men inneholder ofte «subjektive feiltolkninger»</a:t>
            </a:r>
          </a:p>
          <a:p>
            <a:r>
              <a:rPr lang="nb-NO" sz="3200" dirty="0"/>
              <a:t>Underliggende antagelser: Holdninger til oss selv som vi fortolker de automatiske tankene igjennom. For eksempel; om jeg gjør en feil «er jeg mislykket».</a:t>
            </a:r>
          </a:p>
          <a:p>
            <a:r>
              <a:rPr lang="nb-NO" sz="3200" dirty="0"/>
              <a:t>Skjema/leveregler: Mer stabile antagelser om oss selv utviklet i de første leveår. Negative leveregler kan være: «ingen kan bli glad i meg» </a:t>
            </a:r>
            <a:r>
              <a:rPr lang="nb-NO" sz="3200" dirty="0" err="1"/>
              <a:t>etc</a:t>
            </a:r>
            <a:endParaRPr lang="en-GB"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5234" name="Rectangle 2"/>
          <p:cNvSpPr>
            <a:spLocks noChangeArrowheads="1"/>
          </p:cNvSpPr>
          <p:nvPr/>
        </p:nvSpPr>
        <p:spPr bwMode="auto">
          <a:xfrm>
            <a:off x="395288" y="908050"/>
            <a:ext cx="1655762" cy="1223963"/>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eaLnBrk="0" hangingPunct="0"/>
            <a:r>
              <a:rPr lang="nb-NO" sz="2000" dirty="0">
                <a:solidFill>
                  <a:schemeClr val="bg2"/>
                </a:solidFill>
                <a:latin typeface="Arial" charset="0"/>
                <a:ea typeface="ヒラギノ角ゴ Pro W3" charset="-128"/>
                <a:cs typeface="ヒラギノ角ゴ Pro W3" charset="-128"/>
              </a:rPr>
              <a:t>Glemt viktig </a:t>
            </a:r>
          </a:p>
          <a:p>
            <a:pPr algn="ctr" eaLnBrk="0" hangingPunct="0"/>
            <a:r>
              <a:rPr lang="nb-NO" sz="2000" dirty="0">
                <a:solidFill>
                  <a:schemeClr val="bg2"/>
                </a:solidFill>
                <a:latin typeface="Arial" charset="0"/>
                <a:ea typeface="ヒラギノ角ゴ Pro W3" charset="-128"/>
                <a:cs typeface="ヒラギノ角ゴ Pro W3" charset="-128"/>
              </a:rPr>
              <a:t>avtale</a:t>
            </a:r>
          </a:p>
          <a:p>
            <a:pPr algn="ctr" eaLnBrk="0" hangingPunct="0"/>
            <a:r>
              <a:rPr lang="nb-NO" sz="2000" dirty="0">
                <a:solidFill>
                  <a:schemeClr val="bg2"/>
                </a:solidFill>
                <a:latin typeface="Arial" charset="0"/>
                <a:ea typeface="ヒラギノ角ゴ Pro W3" charset="-128"/>
                <a:cs typeface="ヒラギノ角ゴ Pro W3" charset="-128"/>
              </a:rPr>
              <a:t>på jobb </a:t>
            </a:r>
          </a:p>
        </p:txBody>
      </p:sp>
      <p:sp>
        <p:nvSpPr>
          <p:cNvPr id="735235" name="Rectangle 3"/>
          <p:cNvSpPr>
            <a:spLocks noChangeArrowheads="1"/>
          </p:cNvSpPr>
          <p:nvPr/>
        </p:nvSpPr>
        <p:spPr bwMode="auto">
          <a:xfrm>
            <a:off x="2555875" y="908050"/>
            <a:ext cx="1655763" cy="1223963"/>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a:endParaRPr lang="nb-NO" sz="2000" dirty="0">
              <a:latin typeface="Arial" charset="0"/>
              <a:ea typeface="ヒラギノ角ゴ Pro W3" charset="-128"/>
              <a:cs typeface="ヒラギノ角ゴ Pro W3" charset="-128"/>
            </a:endParaRPr>
          </a:p>
          <a:p>
            <a:pPr algn="ctr"/>
            <a:r>
              <a:rPr lang="nb-NO" sz="2000" dirty="0">
                <a:solidFill>
                  <a:schemeClr val="bg2"/>
                </a:solidFill>
                <a:latin typeface="Arial" charset="0"/>
                <a:ea typeface="ヒラギノ角ゴ Pro W3" charset="-128"/>
                <a:cs typeface="ヒラギノ角ゴ Pro W3" charset="-128"/>
              </a:rPr>
              <a:t>Dette er </a:t>
            </a:r>
          </a:p>
          <a:p>
            <a:pPr algn="ctr"/>
            <a:r>
              <a:rPr lang="nb-NO" sz="2000" dirty="0">
                <a:solidFill>
                  <a:schemeClr val="bg2"/>
                </a:solidFill>
                <a:latin typeface="Arial" charset="0"/>
                <a:ea typeface="ヒラギノ角ゴ Pro W3" charset="-128"/>
                <a:cs typeface="ヒラギノ角ゴ Pro W3" charset="-128"/>
              </a:rPr>
              <a:t>forferdelig </a:t>
            </a:r>
          </a:p>
          <a:p>
            <a:pPr algn="ctr"/>
            <a:r>
              <a:rPr lang="nb-NO" sz="2000" dirty="0">
                <a:solidFill>
                  <a:schemeClr val="bg2"/>
                </a:solidFill>
                <a:latin typeface="Arial" charset="0"/>
                <a:ea typeface="ヒラギノ角ゴ Pro W3" charset="-128"/>
                <a:cs typeface="ヒラギノ角ゴ Pro W3" charset="-128"/>
              </a:rPr>
              <a:t>Jeg fungerer</a:t>
            </a:r>
          </a:p>
          <a:p>
            <a:pPr algn="ctr"/>
            <a:r>
              <a:rPr lang="nb-NO" sz="2000" dirty="0">
                <a:solidFill>
                  <a:schemeClr val="bg2"/>
                </a:solidFill>
                <a:latin typeface="Arial" charset="0"/>
                <a:ea typeface="ヒラギノ角ゴ Pro W3" charset="-128"/>
                <a:cs typeface="ヒラギノ角ゴ Pro W3" charset="-128"/>
              </a:rPr>
              <a:t>ikke</a:t>
            </a:r>
          </a:p>
          <a:p>
            <a:pPr algn="ctr"/>
            <a:endParaRPr lang="nb-NO" sz="2000" dirty="0">
              <a:solidFill>
                <a:schemeClr val="bg2"/>
              </a:solidFill>
              <a:latin typeface="Arial" charset="0"/>
              <a:ea typeface="ヒラギノ角ゴ Pro W3" charset="-128"/>
              <a:cs typeface="ヒラギノ角ゴ Pro W3" charset="-128"/>
            </a:endParaRPr>
          </a:p>
        </p:txBody>
      </p:sp>
      <p:sp>
        <p:nvSpPr>
          <p:cNvPr id="735236" name="Rectangle 4"/>
          <p:cNvSpPr>
            <a:spLocks noChangeArrowheads="1"/>
          </p:cNvSpPr>
          <p:nvPr/>
        </p:nvSpPr>
        <p:spPr bwMode="auto">
          <a:xfrm>
            <a:off x="4716463" y="908050"/>
            <a:ext cx="1655762" cy="1223963"/>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eaLnBrk="0" hangingPunct="0"/>
            <a:r>
              <a:rPr lang="nb-NO" sz="2000" dirty="0">
                <a:solidFill>
                  <a:schemeClr val="bg2"/>
                </a:solidFill>
                <a:latin typeface="Arial" charset="0"/>
                <a:ea typeface="ヒラギノ角ゴ Pro W3" charset="-128"/>
                <a:cs typeface="ヒラギノ角ゴ Pro W3" charset="-128"/>
              </a:rPr>
              <a:t>Skamfull</a:t>
            </a:r>
          </a:p>
          <a:p>
            <a:pPr algn="ctr" eaLnBrk="0" hangingPunct="0"/>
            <a:r>
              <a:rPr lang="nb-NO" sz="2000" dirty="0">
                <a:solidFill>
                  <a:schemeClr val="bg2"/>
                </a:solidFill>
                <a:latin typeface="Arial" charset="0"/>
                <a:ea typeface="ヒラギノ角ゴ Pro W3" charset="-128"/>
                <a:cs typeface="ヒラギノ角ゴ Pro W3" charset="-128"/>
              </a:rPr>
              <a:t>engstelig</a:t>
            </a:r>
          </a:p>
        </p:txBody>
      </p:sp>
      <p:sp>
        <p:nvSpPr>
          <p:cNvPr id="735237" name="Rectangle 5"/>
          <p:cNvSpPr>
            <a:spLocks noChangeArrowheads="1"/>
          </p:cNvSpPr>
          <p:nvPr/>
        </p:nvSpPr>
        <p:spPr bwMode="auto">
          <a:xfrm>
            <a:off x="6804025" y="908050"/>
            <a:ext cx="1655763" cy="1223963"/>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eaLnBrk="0" hangingPunct="0"/>
            <a:r>
              <a:rPr lang="nb-NO" sz="2000" dirty="0">
                <a:solidFill>
                  <a:schemeClr val="bg2"/>
                </a:solidFill>
                <a:latin typeface="Arial" charset="0"/>
                <a:ea typeface="ヒラギノ角ゴ Pro W3" charset="-128"/>
                <a:cs typeface="ヒラギノ角ゴ Pro W3" charset="-128"/>
              </a:rPr>
              <a:t>Anspent og</a:t>
            </a:r>
          </a:p>
          <a:p>
            <a:pPr algn="ctr" eaLnBrk="0" hangingPunct="0"/>
            <a:r>
              <a:rPr lang="nb-NO" sz="2000" dirty="0">
                <a:solidFill>
                  <a:schemeClr val="bg2"/>
                </a:solidFill>
                <a:latin typeface="Arial" charset="0"/>
                <a:ea typeface="ヒラギノ角ゴ Pro W3" charset="-128"/>
                <a:cs typeface="ヒラギノ角ゴ Pro W3" charset="-128"/>
              </a:rPr>
              <a:t> sliten</a:t>
            </a:r>
          </a:p>
        </p:txBody>
      </p:sp>
      <p:sp>
        <p:nvSpPr>
          <p:cNvPr id="735238" name="Rectangle 6"/>
          <p:cNvSpPr>
            <a:spLocks noChangeArrowheads="1"/>
          </p:cNvSpPr>
          <p:nvPr/>
        </p:nvSpPr>
        <p:spPr bwMode="auto">
          <a:xfrm>
            <a:off x="6659563" y="3429000"/>
            <a:ext cx="1800225" cy="1347788"/>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eaLnBrk="0" hangingPunct="0"/>
            <a:r>
              <a:rPr lang="nb-NO" sz="2000">
                <a:solidFill>
                  <a:schemeClr val="bg2"/>
                </a:solidFill>
                <a:latin typeface="Arial" charset="0"/>
                <a:ea typeface="ヒラギノ角ゴ Pro W3" charset="-128"/>
                <a:cs typeface="ヒラギノ角ゴ Pro W3" charset="-128"/>
              </a:rPr>
              <a:t>Ukonsentrert </a:t>
            </a:r>
          </a:p>
          <a:p>
            <a:pPr algn="ctr" eaLnBrk="0" hangingPunct="0"/>
            <a:r>
              <a:rPr lang="nb-NO" sz="2000">
                <a:solidFill>
                  <a:schemeClr val="bg2"/>
                </a:solidFill>
                <a:latin typeface="Arial" charset="0"/>
                <a:ea typeface="ヒラギノ角ゴ Pro W3" charset="-128"/>
                <a:cs typeface="ヒラギノ角ゴ Pro W3" charset="-128"/>
              </a:rPr>
              <a:t>Går hjem</a:t>
            </a:r>
          </a:p>
          <a:p>
            <a:pPr algn="ctr" eaLnBrk="0" hangingPunct="0"/>
            <a:endParaRPr lang="nb-NO" sz="2000">
              <a:solidFill>
                <a:schemeClr val="bg2"/>
              </a:solidFill>
              <a:latin typeface="Arial" charset="0"/>
              <a:ea typeface="ヒラギノ角ゴ Pro W3" charset="-128"/>
              <a:cs typeface="ヒラギノ角ゴ Pro W3" charset="-128"/>
            </a:endParaRPr>
          </a:p>
        </p:txBody>
      </p:sp>
      <p:sp>
        <p:nvSpPr>
          <p:cNvPr id="735239" name="Rectangle 7"/>
          <p:cNvSpPr>
            <a:spLocks noChangeArrowheads="1"/>
          </p:cNvSpPr>
          <p:nvPr/>
        </p:nvSpPr>
        <p:spPr bwMode="auto">
          <a:xfrm>
            <a:off x="2555875" y="3124200"/>
            <a:ext cx="1655763" cy="1008063"/>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eaLnBrk="0" hangingPunct="0"/>
            <a:r>
              <a:rPr lang="nb-NO" sz="2000" dirty="0">
                <a:solidFill>
                  <a:schemeClr val="bg2"/>
                </a:solidFill>
                <a:latin typeface="Arial" charset="0"/>
                <a:ea typeface="ヒラギノ角ゴ Pro W3" charset="-128"/>
                <a:cs typeface="ヒラギノ角ゴ Pro W3" charset="-128"/>
              </a:rPr>
              <a:t>Hvis jeg ikke </a:t>
            </a:r>
          </a:p>
          <a:p>
            <a:pPr algn="ctr" eaLnBrk="0" hangingPunct="0"/>
            <a:r>
              <a:rPr lang="nb-NO" sz="2000" dirty="0">
                <a:solidFill>
                  <a:schemeClr val="bg2"/>
                </a:solidFill>
                <a:latin typeface="Arial" charset="0"/>
                <a:ea typeface="ヒラギノ角ゴ Pro W3" charset="-128"/>
                <a:cs typeface="ヒラギノ角ゴ Pro W3" charset="-128"/>
              </a:rPr>
              <a:t>husker alt, </a:t>
            </a:r>
          </a:p>
          <a:p>
            <a:pPr algn="ctr" eaLnBrk="0" hangingPunct="0"/>
            <a:r>
              <a:rPr lang="nb-NO" sz="2000" dirty="0">
                <a:solidFill>
                  <a:schemeClr val="bg2"/>
                </a:solidFill>
                <a:latin typeface="Arial" charset="0"/>
                <a:ea typeface="ヒラギノ角ゴ Pro W3" charset="-128"/>
                <a:cs typeface="ヒラギノ角ゴ Pro W3" charset="-128"/>
              </a:rPr>
              <a:t>er jeg dum</a:t>
            </a:r>
            <a:r>
              <a:rPr lang="nb-NO" sz="2000" dirty="0">
                <a:latin typeface="Arial" charset="0"/>
                <a:ea typeface="ヒラギノ角ゴ Pro W3" charset="-128"/>
                <a:cs typeface="ヒラギノ角ゴ Pro W3" charset="-128"/>
              </a:rPr>
              <a:t>.</a:t>
            </a:r>
          </a:p>
        </p:txBody>
      </p:sp>
      <p:sp>
        <p:nvSpPr>
          <p:cNvPr id="735240" name="Rectangle 8"/>
          <p:cNvSpPr>
            <a:spLocks noChangeArrowheads="1"/>
          </p:cNvSpPr>
          <p:nvPr/>
        </p:nvSpPr>
        <p:spPr bwMode="auto">
          <a:xfrm>
            <a:off x="2555875" y="5375275"/>
            <a:ext cx="1655763" cy="720725"/>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eaLnBrk="0" hangingPunct="0"/>
            <a:r>
              <a:rPr lang="nb-NO" sz="2000">
                <a:solidFill>
                  <a:schemeClr val="bg2"/>
                </a:solidFill>
                <a:latin typeface="Arial" charset="0"/>
                <a:ea typeface="ヒラギノ角ゴ Pro W3" charset="-128"/>
                <a:cs typeface="ヒラギノ角ゴ Pro W3" charset="-128"/>
              </a:rPr>
              <a:t>Jeg er </a:t>
            </a:r>
          </a:p>
          <a:p>
            <a:pPr algn="ctr" eaLnBrk="0" hangingPunct="0"/>
            <a:r>
              <a:rPr lang="nb-NO" sz="2000">
                <a:solidFill>
                  <a:schemeClr val="bg2"/>
                </a:solidFill>
                <a:latin typeface="Arial" charset="0"/>
                <a:ea typeface="ヒラギノ角ゴ Pro W3" charset="-128"/>
                <a:cs typeface="ヒラギノ角ゴ Pro W3" charset="-128"/>
              </a:rPr>
              <a:t>inkompetent</a:t>
            </a:r>
          </a:p>
        </p:txBody>
      </p:sp>
      <p:sp>
        <p:nvSpPr>
          <p:cNvPr id="735241" name="Text Box 9"/>
          <p:cNvSpPr txBox="1">
            <a:spLocks noChangeArrowheads="1"/>
          </p:cNvSpPr>
          <p:nvPr/>
        </p:nvSpPr>
        <p:spPr bwMode="auto">
          <a:xfrm>
            <a:off x="395288" y="260350"/>
            <a:ext cx="1655762" cy="366713"/>
          </a:xfrm>
          <a:prstGeom prst="rect">
            <a:avLst/>
          </a:prstGeom>
          <a:noFill/>
          <a:ln w="9525">
            <a:noFill/>
            <a:miter lim="800000"/>
            <a:headEnd/>
            <a:tailEnd/>
          </a:ln>
          <a:effectLst/>
        </p:spPr>
        <p:txBody>
          <a:bodyPr>
            <a:prstTxWarp prst="textNoShape">
              <a:avLst/>
            </a:prstTxWarp>
            <a:spAutoFit/>
          </a:bodyPr>
          <a:lstStyle/>
          <a:p>
            <a:pPr algn="ctr" eaLnBrk="0" hangingPunct="0">
              <a:spcBef>
                <a:spcPct val="50000"/>
              </a:spcBef>
            </a:pPr>
            <a:r>
              <a:rPr lang="nb-NO" b="1">
                <a:latin typeface="Arial" charset="0"/>
                <a:ea typeface="ヒラギノ角ゴ Pro W3" charset="-128"/>
                <a:cs typeface="ヒラギノ角ゴ Pro W3" charset="-128"/>
              </a:rPr>
              <a:t>Situasjon </a:t>
            </a:r>
          </a:p>
        </p:txBody>
      </p:sp>
      <p:sp>
        <p:nvSpPr>
          <p:cNvPr id="735242" name="Text Box 10"/>
          <p:cNvSpPr txBox="1">
            <a:spLocks noChangeArrowheads="1"/>
          </p:cNvSpPr>
          <p:nvPr/>
        </p:nvSpPr>
        <p:spPr bwMode="auto">
          <a:xfrm>
            <a:off x="2484438" y="44450"/>
            <a:ext cx="1727200" cy="915988"/>
          </a:xfrm>
          <a:prstGeom prst="rect">
            <a:avLst/>
          </a:prstGeom>
          <a:noFill/>
          <a:ln w="9525">
            <a:noFill/>
            <a:miter lim="800000"/>
            <a:headEnd/>
            <a:tailEnd/>
          </a:ln>
          <a:effectLst/>
        </p:spPr>
        <p:txBody>
          <a:bodyPr>
            <a:prstTxWarp prst="textNoShape">
              <a:avLst/>
            </a:prstTxWarp>
            <a:spAutoFit/>
          </a:bodyPr>
          <a:lstStyle/>
          <a:p>
            <a:pPr algn="ctr" eaLnBrk="0" hangingPunct="0">
              <a:spcBef>
                <a:spcPct val="50000"/>
              </a:spcBef>
            </a:pPr>
            <a:r>
              <a:rPr lang="nb-NO" b="1">
                <a:latin typeface="Arial" charset="0"/>
                <a:ea typeface="ヒラギノ角ゴ Pro W3" charset="-128"/>
                <a:cs typeface="ヒラギノ角ゴ Pro W3" charset="-128"/>
              </a:rPr>
              <a:t>Negativ automatisk tanke</a:t>
            </a:r>
          </a:p>
        </p:txBody>
      </p:sp>
      <p:sp>
        <p:nvSpPr>
          <p:cNvPr id="735243" name="Text Box 11"/>
          <p:cNvSpPr txBox="1">
            <a:spLocks noChangeArrowheads="1"/>
          </p:cNvSpPr>
          <p:nvPr/>
        </p:nvSpPr>
        <p:spPr bwMode="auto">
          <a:xfrm>
            <a:off x="4716463" y="333375"/>
            <a:ext cx="1655762" cy="366713"/>
          </a:xfrm>
          <a:prstGeom prst="rect">
            <a:avLst/>
          </a:prstGeom>
          <a:noFill/>
          <a:ln w="9525">
            <a:noFill/>
            <a:miter lim="800000"/>
            <a:headEnd/>
            <a:tailEnd/>
          </a:ln>
          <a:effectLst/>
        </p:spPr>
        <p:txBody>
          <a:bodyPr>
            <a:prstTxWarp prst="textNoShape">
              <a:avLst/>
            </a:prstTxWarp>
            <a:spAutoFit/>
          </a:bodyPr>
          <a:lstStyle/>
          <a:p>
            <a:pPr algn="ctr" eaLnBrk="0" hangingPunct="0">
              <a:spcBef>
                <a:spcPct val="50000"/>
              </a:spcBef>
            </a:pPr>
            <a:r>
              <a:rPr lang="nb-NO" b="1">
                <a:latin typeface="Arial" charset="0"/>
                <a:ea typeface="ヒラギノ角ゴ Pro W3" charset="-128"/>
                <a:cs typeface="ヒラギノ角ゴ Pro W3" charset="-128"/>
              </a:rPr>
              <a:t>Følelser</a:t>
            </a:r>
          </a:p>
        </p:txBody>
      </p:sp>
      <p:sp>
        <p:nvSpPr>
          <p:cNvPr id="735244" name="Text Box 12"/>
          <p:cNvSpPr txBox="1">
            <a:spLocks noChangeArrowheads="1"/>
          </p:cNvSpPr>
          <p:nvPr/>
        </p:nvSpPr>
        <p:spPr bwMode="auto">
          <a:xfrm>
            <a:off x="6804025" y="260350"/>
            <a:ext cx="1655763" cy="641350"/>
          </a:xfrm>
          <a:prstGeom prst="rect">
            <a:avLst/>
          </a:prstGeom>
          <a:noFill/>
          <a:ln w="9525">
            <a:noFill/>
            <a:miter lim="800000"/>
            <a:headEnd/>
            <a:tailEnd/>
          </a:ln>
          <a:effectLst/>
        </p:spPr>
        <p:txBody>
          <a:bodyPr>
            <a:prstTxWarp prst="textNoShape">
              <a:avLst/>
            </a:prstTxWarp>
            <a:spAutoFit/>
          </a:bodyPr>
          <a:lstStyle/>
          <a:p>
            <a:pPr algn="ctr" eaLnBrk="0" hangingPunct="0">
              <a:spcBef>
                <a:spcPct val="50000"/>
              </a:spcBef>
            </a:pPr>
            <a:r>
              <a:rPr lang="nb-NO" b="1">
                <a:latin typeface="Arial" charset="0"/>
                <a:ea typeface="ヒラギノ角ゴ Pro W3" charset="-128"/>
                <a:cs typeface="ヒラギノ角ゴ Pro W3" charset="-128"/>
              </a:rPr>
              <a:t>Kroppslig ubehag</a:t>
            </a:r>
          </a:p>
        </p:txBody>
      </p:sp>
      <p:sp>
        <p:nvSpPr>
          <p:cNvPr id="735245" name="Text Box 13"/>
          <p:cNvSpPr txBox="1">
            <a:spLocks noChangeArrowheads="1"/>
          </p:cNvSpPr>
          <p:nvPr/>
        </p:nvSpPr>
        <p:spPr bwMode="auto">
          <a:xfrm>
            <a:off x="6659563" y="3068638"/>
            <a:ext cx="1728787" cy="366712"/>
          </a:xfrm>
          <a:prstGeom prst="rect">
            <a:avLst/>
          </a:prstGeom>
          <a:noFill/>
          <a:ln w="9525">
            <a:noFill/>
            <a:miter lim="800000"/>
            <a:headEnd/>
            <a:tailEnd/>
          </a:ln>
          <a:effectLst/>
        </p:spPr>
        <p:txBody>
          <a:bodyPr>
            <a:prstTxWarp prst="textNoShape">
              <a:avLst/>
            </a:prstTxWarp>
            <a:spAutoFit/>
          </a:bodyPr>
          <a:lstStyle/>
          <a:p>
            <a:pPr algn="ctr" eaLnBrk="0" hangingPunct="0">
              <a:spcBef>
                <a:spcPct val="50000"/>
              </a:spcBef>
            </a:pPr>
            <a:r>
              <a:rPr lang="nb-NO" b="1">
                <a:latin typeface="Arial" charset="0"/>
                <a:ea typeface="ヒラギノ角ゴ Pro W3" charset="-128"/>
                <a:cs typeface="ヒラギノ角ゴ Pro W3" charset="-128"/>
              </a:rPr>
              <a:t>Atferd</a:t>
            </a:r>
          </a:p>
        </p:txBody>
      </p:sp>
      <p:sp>
        <p:nvSpPr>
          <p:cNvPr id="735246" name="Text Box 14"/>
          <p:cNvSpPr txBox="1">
            <a:spLocks noChangeArrowheads="1"/>
          </p:cNvSpPr>
          <p:nvPr/>
        </p:nvSpPr>
        <p:spPr bwMode="auto">
          <a:xfrm>
            <a:off x="2339975" y="2482850"/>
            <a:ext cx="2016125" cy="641350"/>
          </a:xfrm>
          <a:prstGeom prst="rect">
            <a:avLst/>
          </a:prstGeom>
          <a:noFill/>
          <a:ln w="9525">
            <a:noFill/>
            <a:miter lim="800000"/>
            <a:headEnd/>
            <a:tailEnd/>
          </a:ln>
          <a:effectLst/>
        </p:spPr>
        <p:txBody>
          <a:bodyPr>
            <a:prstTxWarp prst="textNoShape">
              <a:avLst/>
            </a:prstTxWarp>
            <a:spAutoFit/>
          </a:bodyPr>
          <a:lstStyle/>
          <a:p>
            <a:pPr algn="ctr" eaLnBrk="0" hangingPunct="0">
              <a:spcBef>
                <a:spcPct val="50000"/>
              </a:spcBef>
            </a:pPr>
            <a:r>
              <a:rPr lang="nb-NO" b="1">
                <a:latin typeface="Arial" charset="0"/>
                <a:ea typeface="ヒラギノ角ゴ Pro W3" charset="-128"/>
                <a:cs typeface="ヒラギノ角ゴ Pro W3" charset="-128"/>
              </a:rPr>
              <a:t>Sekundær leveregel</a:t>
            </a:r>
          </a:p>
        </p:txBody>
      </p:sp>
      <p:sp>
        <p:nvSpPr>
          <p:cNvPr id="735247" name="Text Box 15"/>
          <p:cNvSpPr txBox="1">
            <a:spLocks noChangeArrowheads="1"/>
          </p:cNvSpPr>
          <p:nvPr/>
        </p:nvSpPr>
        <p:spPr bwMode="auto">
          <a:xfrm>
            <a:off x="2124075" y="4494213"/>
            <a:ext cx="2519363" cy="915987"/>
          </a:xfrm>
          <a:prstGeom prst="rect">
            <a:avLst/>
          </a:prstGeom>
          <a:noFill/>
          <a:ln w="9525">
            <a:noFill/>
            <a:miter lim="800000"/>
            <a:headEnd/>
            <a:tailEnd/>
          </a:ln>
          <a:effectLst/>
        </p:spPr>
        <p:txBody>
          <a:bodyPr>
            <a:prstTxWarp prst="textNoShape">
              <a:avLst/>
            </a:prstTxWarp>
            <a:spAutoFit/>
          </a:bodyPr>
          <a:lstStyle/>
          <a:p>
            <a:pPr algn="ctr" eaLnBrk="0" hangingPunct="0">
              <a:spcBef>
                <a:spcPct val="50000"/>
              </a:spcBef>
            </a:pPr>
            <a:r>
              <a:rPr lang="nb-NO" b="1">
                <a:latin typeface="Arial" charset="0"/>
                <a:ea typeface="ヒラギノ角ゴ Pro W3" charset="-128"/>
                <a:cs typeface="ヒラギノ角ゴ Pro W3" charset="-128"/>
              </a:rPr>
              <a:t>Negativ grunnleggende leveregel</a:t>
            </a:r>
          </a:p>
        </p:txBody>
      </p:sp>
      <p:sp>
        <p:nvSpPr>
          <p:cNvPr id="735248" name="Line 16"/>
          <p:cNvSpPr>
            <a:spLocks noChangeShapeType="1"/>
          </p:cNvSpPr>
          <p:nvPr/>
        </p:nvSpPr>
        <p:spPr bwMode="auto">
          <a:xfrm flipV="1">
            <a:off x="3348038" y="4208463"/>
            <a:ext cx="0" cy="287337"/>
          </a:xfrm>
          <a:prstGeom prst="line">
            <a:avLst/>
          </a:prstGeom>
          <a:noFill/>
          <a:ln w="28575">
            <a:solidFill>
              <a:schemeClr val="tx1"/>
            </a:solidFill>
            <a:round/>
            <a:headEnd/>
            <a:tailEnd type="triangle" w="med" len="med"/>
          </a:ln>
          <a:effectLst/>
        </p:spPr>
        <p:txBody>
          <a:bodyPr>
            <a:prstTxWarp prst="textNoShape">
              <a:avLst/>
            </a:prstTxWarp>
          </a:bodyPr>
          <a:lstStyle/>
          <a:p>
            <a:endParaRPr lang="en-GB"/>
          </a:p>
        </p:txBody>
      </p:sp>
      <p:sp>
        <p:nvSpPr>
          <p:cNvPr id="735249" name="Line 17"/>
          <p:cNvSpPr>
            <a:spLocks noChangeShapeType="1"/>
          </p:cNvSpPr>
          <p:nvPr/>
        </p:nvSpPr>
        <p:spPr bwMode="auto">
          <a:xfrm flipV="1">
            <a:off x="3352800" y="2227263"/>
            <a:ext cx="0" cy="287337"/>
          </a:xfrm>
          <a:prstGeom prst="line">
            <a:avLst/>
          </a:prstGeom>
          <a:noFill/>
          <a:ln w="28575">
            <a:solidFill>
              <a:schemeClr val="tx1"/>
            </a:solidFill>
            <a:round/>
            <a:headEnd/>
            <a:tailEnd type="triangle" w="med" len="med"/>
          </a:ln>
          <a:effectLst/>
        </p:spPr>
        <p:txBody>
          <a:bodyPr>
            <a:prstTxWarp prst="textNoShape">
              <a:avLst/>
            </a:prstTxWarp>
          </a:bodyPr>
          <a:lstStyle/>
          <a:p>
            <a:endParaRPr lang="en-GB"/>
          </a:p>
        </p:txBody>
      </p:sp>
      <p:sp>
        <p:nvSpPr>
          <p:cNvPr id="735250" name="Line 18"/>
          <p:cNvSpPr>
            <a:spLocks noChangeShapeType="1"/>
          </p:cNvSpPr>
          <p:nvPr/>
        </p:nvSpPr>
        <p:spPr bwMode="auto">
          <a:xfrm>
            <a:off x="2051050" y="1484313"/>
            <a:ext cx="504825" cy="0"/>
          </a:xfrm>
          <a:prstGeom prst="line">
            <a:avLst/>
          </a:prstGeom>
          <a:noFill/>
          <a:ln w="28575">
            <a:solidFill>
              <a:schemeClr val="tx1"/>
            </a:solidFill>
            <a:round/>
            <a:headEnd/>
            <a:tailEnd type="triangle" w="med" len="med"/>
          </a:ln>
          <a:effectLst/>
        </p:spPr>
        <p:txBody>
          <a:bodyPr>
            <a:prstTxWarp prst="textNoShape">
              <a:avLst/>
            </a:prstTxWarp>
          </a:bodyPr>
          <a:lstStyle/>
          <a:p>
            <a:endParaRPr lang="en-GB"/>
          </a:p>
        </p:txBody>
      </p:sp>
      <p:sp>
        <p:nvSpPr>
          <p:cNvPr id="735251" name="Line 19"/>
          <p:cNvSpPr>
            <a:spLocks noChangeShapeType="1"/>
          </p:cNvSpPr>
          <p:nvPr/>
        </p:nvSpPr>
        <p:spPr bwMode="auto">
          <a:xfrm flipV="1">
            <a:off x="4191000" y="1484313"/>
            <a:ext cx="525463" cy="39687"/>
          </a:xfrm>
          <a:prstGeom prst="line">
            <a:avLst/>
          </a:prstGeom>
          <a:noFill/>
          <a:ln w="28575">
            <a:solidFill>
              <a:schemeClr val="tx1"/>
            </a:solidFill>
            <a:round/>
            <a:headEnd type="triangle" w="med" len="med"/>
            <a:tailEnd type="triangle" w="med" len="med"/>
          </a:ln>
          <a:effectLst/>
        </p:spPr>
        <p:txBody>
          <a:bodyPr>
            <a:prstTxWarp prst="textNoShape">
              <a:avLst/>
            </a:prstTxWarp>
          </a:bodyPr>
          <a:lstStyle/>
          <a:p>
            <a:endParaRPr lang="en-GB"/>
          </a:p>
        </p:txBody>
      </p:sp>
      <p:sp>
        <p:nvSpPr>
          <p:cNvPr id="735252" name="Line 20"/>
          <p:cNvSpPr>
            <a:spLocks noChangeShapeType="1"/>
          </p:cNvSpPr>
          <p:nvPr/>
        </p:nvSpPr>
        <p:spPr bwMode="auto">
          <a:xfrm>
            <a:off x="7596188" y="2133600"/>
            <a:ext cx="0" cy="1008063"/>
          </a:xfrm>
          <a:prstGeom prst="line">
            <a:avLst/>
          </a:prstGeom>
          <a:noFill/>
          <a:ln w="28575">
            <a:solidFill>
              <a:schemeClr val="tx1"/>
            </a:solidFill>
            <a:round/>
            <a:headEnd/>
            <a:tailEnd type="triangle" w="med" len="med"/>
          </a:ln>
          <a:effectLst/>
        </p:spPr>
        <p:txBody>
          <a:bodyPr>
            <a:prstTxWarp prst="textNoShape">
              <a:avLst/>
            </a:prstTxWarp>
          </a:bodyPr>
          <a:lstStyle/>
          <a:p>
            <a:endParaRPr lang="en-GB"/>
          </a:p>
        </p:txBody>
      </p:sp>
      <p:sp>
        <p:nvSpPr>
          <p:cNvPr id="735253" name="Line 21"/>
          <p:cNvSpPr>
            <a:spLocks noChangeShapeType="1"/>
          </p:cNvSpPr>
          <p:nvPr/>
        </p:nvSpPr>
        <p:spPr bwMode="auto">
          <a:xfrm>
            <a:off x="6400800" y="1524000"/>
            <a:ext cx="381000" cy="0"/>
          </a:xfrm>
          <a:prstGeom prst="line">
            <a:avLst/>
          </a:prstGeom>
          <a:noFill/>
          <a:ln w="19050">
            <a:solidFill>
              <a:schemeClr val="tx1"/>
            </a:solidFill>
            <a:round/>
            <a:headEnd type="triangle" w="med" len="med"/>
            <a:tailEnd type="triangle" w="med" len="med"/>
          </a:ln>
          <a:effectLst/>
        </p:spPr>
        <p:txBody>
          <a:bodyPr>
            <a:prstTxWarp prst="textNoShape">
              <a:avLst/>
            </a:prstTxWarp>
          </a:bodyPr>
          <a:lstStyle/>
          <a:p>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35241"/>
                                        </p:tgtEl>
                                        <p:attrNameLst>
                                          <p:attrName>style.visibility</p:attrName>
                                        </p:attrNameLst>
                                      </p:cBhvr>
                                      <p:to>
                                        <p:strVal val="visible"/>
                                      </p:to>
                                    </p:set>
                                    <p:anim calcmode="lin" valueType="num">
                                      <p:cBhvr additive="base">
                                        <p:cTn id="7" dur="500" fill="hold"/>
                                        <p:tgtEl>
                                          <p:spTgt spid="735241"/>
                                        </p:tgtEl>
                                        <p:attrNameLst>
                                          <p:attrName>ppt_x</p:attrName>
                                        </p:attrNameLst>
                                      </p:cBhvr>
                                      <p:tavLst>
                                        <p:tav tm="0">
                                          <p:val>
                                            <p:strVal val="0-#ppt_w/2"/>
                                          </p:val>
                                        </p:tav>
                                        <p:tav tm="100000">
                                          <p:val>
                                            <p:strVal val="#ppt_x"/>
                                          </p:val>
                                        </p:tav>
                                      </p:tavLst>
                                    </p:anim>
                                    <p:anim calcmode="lin" valueType="num">
                                      <p:cBhvr additive="base">
                                        <p:cTn id="8" dur="500" fill="hold"/>
                                        <p:tgtEl>
                                          <p:spTgt spid="73524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35234"/>
                                        </p:tgtEl>
                                        <p:attrNameLst>
                                          <p:attrName>style.visibility</p:attrName>
                                        </p:attrNameLst>
                                      </p:cBhvr>
                                      <p:to>
                                        <p:strVal val="visible"/>
                                      </p:to>
                                    </p:set>
                                    <p:anim calcmode="lin" valueType="num">
                                      <p:cBhvr additive="base">
                                        <p:cTn id="13" dur="500" fill="hold"/>
                                        <p:tgtEl>
                                          <p:spTgt spid="735234"/>
                                        </p:tgtEl>
                                        <p:attrNameLst>
                                          <p:attrName>ppt_x</p:attrName>
                                        </p:attrNameLst>
                                      </p:cBhvr>
                                      <p:tavLst>
                                        <p:tav tm="0">
                                          <p:val>
                                            <p:strVal val="0-#ppt_w/2"/>
                                          </p:val>
                                        </p:tav>
                                        <p:tav tm="100000">
                                          <p:val>
                                            <p:strVal val="#ppt_x"/>
                                          </p:val>
                                        </p:tav>
                                      </p:tavLst>
                                    </p:anim>
                                    <p:anim calcmode="lin" valueType="num">
                                      <p:cBhvr additive="base">
                                        <p:cTn id="14" dur="500" fill="hold"/>
                                        <p:tgtEl>
                                          <p:spTgt spid="735234"/>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35250"/>
                                        </p:tgtEl>
                                        <p:attrNameLst>
                                          <p:attrName>style.visibility</p:attrName>
                                        </p:attrNameLst>
                                      </p:cBhvr>
                                      <p:to>
                                        <p:strVal val="visible"/>
                                      </p:to>
                                    </p:set>
                                    <p:anim calcmode="lin" valueType="num">
                                      <p:cBhvr additive="base">
                                        <p:cTn id="19" dur="500" fill="hold"/>
                                        <p:tgtEl>
                                          <p:spTgt spid="735250"/>
                                        </p:tgtEl>
                                        <p:attrNameLst>
                                          <p:attrName>ppt_x</p:attrName>
                                        </p:attrNameLst>
                                      </p:cBhvr>
                                      <p:tavLst>
                                        <p:tav tm="0">
                                          <p:val>
                                            <p:strVal val="0-#ppt_w/2"/>
                                          </p:val>
                                        </p:tav>
                                        <p:tav tm="100000">
                                          <p:val>
                                            <p:strVal val="#ppt_x"/>
                                          </p:val>
                                        </p:tav>
                                      </p:tavLst>
                                    </p:anim>
                                    <p:anim calcmode="lin" valueType="num">
                                      <p:cBhvr additive="base">
                                        <p:cTn id="20" dur="500" fill="hold"/>
                                        <p:tgtEl>
                                          <p:spTgt spid="735250"/>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35242"/>
                                        </p:tgtEl>
                                        <p:attrNameLst>
                                          <p:attrName>style.visibility</p:attrName>
                                        </p:attrNameLst>
                                      </p:cBhvr>
                                      <p:to>
                                        <p:strVal val="visible"/>
                                      </p:to>
                                    </p:set>
                                    <p:anim calcmode="lin" valueType="num">
                                      <p:cBhvr additive="base">
                                        <p:cTn id="25" dur="500" fill="hold"/>
                                        <p:tgtEl>
                                          <p:spTgt spid="735242"/>
                                        </p:tgtEl>
                                        <p:attrNameLst>
                                          <p:attrName>ppt_x</p:attrName>
                                        </p:attrNameLst>
                                      </p:cBhvr>
                                      <p:tavLst>
                                        <p:tav tm="0">
                                          <p:val>
                                            <p:strVal val="0-#ppt_w/2"/>
                                          </p:val>
                                        </p:tav>
                                        <p:tav tm="100000">
                                          <p:val>
                                            <p:strVal val="#ppt_x"/>
                                          </p:val>
                                        </p:tav>
                                      </p:tavLst>
                                    </p:anim>
                                    <p:anim calcmode="lin" valueType="num">
                                      <p:cBhvr additive="base">
                                        <p:cTn id="26" dur="500" fill="hold"/>
                                        <p:tgtEl>
                                          <p:spTgt spid="735242"/>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735235"/>
                                        </p:tgtEl>
                                        <p:attrNameLst>
                                          <p:attrName>style.visibility</p:attrName>
                                        </p:attrNameLst>
                                      </p:cBhvr>
                                      <p:to>
                                        <p:strVal val="visible"/>
                                      </p:to>
                                    </p:set>
                                    <p:anim calcmode="lin" valueType="num">
                                      <p:cBhvr additive="base">
                                        <p:cTn id="31" dur="500" fill="hold"/>
                                        <p:tgtEl>
                                          <p:spTgt spid="735235"/>
                                        </p:tgtEl>
                                        <p:attrNameLst>
                                          <p:attrName>ppt_x</p:attrName>
                                        </p:attrNameLst>
                                      </p:cBhvr>
                                      <p:tavLst>
                                        <p:tav tm="0">
                                          <p:val>
                                            <p:strVal val="0-#ppt_w/2"/>
                                          </p:val>
                                        </p:tav>
                                        <p:tav tm="100000">
                                          <p:val>
                                            <p:strVal val="#ppt_x"/>
                                          </p:val>
                                        </p:tav>
                                      </p:tavLst>
                                    </p:anim>
                                    <p:anim calcmode="lin" valueType="num">
                                      <p:cBhvr additive="base">
                                        <p:cTn id="32" dur="500" fill="hold"/>
                                        <p:tgtEl>
                                          <p:spTgt spid="735235"/>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735251"/>
                                        </p:tgtEl>
                                        <p:attrNameLst>
                                          <p:attrName>style.visibility</p:attrName>
                                        </p:attrNameLst>
                                      </p:cBhvr>
                                      <p:to>
                                        <p:strVal val="visible"/>
                                      </p:to>
                                    </p:set>
                                    <p:anim calcmode="lin" valueType="num">
                                      <p:cBhvr additive="base">
                                        <p:cTn id="37" dur="500" fill="hold"/>
                                        <p:tgtEl>
                                          <p:spTgt spid="735251"/>
                                        </p:tgtEl>
                                        <p:attrNameLst>
                                          <p:attrName>ppt_x</p:attrName>
                                        </p:attrNameLst>
                                      </p:cBhvr>
                                      <p:tavLst>
                                        <p:tav tm="0">
                                          <p:val>
                                            <p:strVal val="0-#ppt_w/2"/>
                                          </p:val>
                                        </p:tav>
                                        <p:tav tm="100000">
                                          <p:val>
                                            <p:strVal val="#ppt_x"/>
                                          </p:val>
                                        </p:tav>
                                      </p:tavLst>
                                    </p:anim>
                                    <p:anim calcmode="lin" valueType="num">
                                      <p:cBhvr additive="base">
                                        <p:cTn id="38" dur="500" fill="hold"/>
                                        <p:tgtEl>
                                          <p:spTgt spid="735251"/>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735243"/>
                                        </p:tgtEl>
                                        <p:attrNameLst>
                                          <p:attrName>style.visibility</p:attrName>
                                        </p:attrNameLst>
                                      </p:cBhvr>
                                      <p:to>
                                        <p:strVal val="visible"/>
                                      </p:to>
                                    </p:set>
                                    <p:anim calcmode="lin" valueType="num">
                                      <p:cBhvr additive="base">
                                        <p:cTn id="43" dur="500" fill="hold"/>
                                        <p:tgtEl>
                                          <p:spTgt spid="735243"/>
                                        </p:tgtEl>
                                        <p:attrNameLst>
                                          <p:attrName>ppt_x</p:attrName>
                                        </p:attrNameLst>
                                      </p:cBhvr>
                                      <p:tavLst>
                                        <p:tav tm="0">
                                          <p:val>
                                            <p:strVal val="0-#ppt_w/2"/>
                                          </p:val>
                                        </p:tav>
                                        <p:tav tm="100000">
                                          <p:val>
                                            <p:strVal val="#ppt_x"/>
                                          </p:val>
                                        </p:tav>
                                      </p:tavLst>
                                    </p:anim>
                                    <p:anim calcmode="lin" valueType="num">
                                      <p:cBhvr additive="base">
                                        <p:cTn id="44" dur="500" fill="hold"/>
                                        <p:tgtEl>
                                          <p:spTgt spid="735243"/>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735236"/>
                                        </p:tgtEl>
                                        <p:attrNameLst>
                                          <p:attrName>style.visibility</p:attrName>
                                        </p:attrNameLst>
                                      </p:cBhvr>
                                      <p:to>
                                        <p:strVal val="visible"/>
                                      </p:to>
                                    </p:set>
                                    <p:anim calcmode="lin" valueType="num">
                                      <p:cBhvr additive="base">
                                        <p:cTn id="49" dur="500" fill="hold"/>
                                        <p:tgtEl>
                                          <p:spTgt spid="735236"/>
                                        </p:tgtEl>
                                        <p:attrNameLst>
                                          <p:attrName>ppt_x</p:attrName>
                                        </p:attrNameLst>
                                      </p:cBhvr>
                                      <p:tavLst>
                                        <p:tav tm="0">
                                          <p:val>
                                            <p:strVal val="0-#ppt_w/2"/>
                                          </p:val>
                                        </p:tav>
                                        <p:tav tm="100000">
                                          <p:val>
                                            <p:strVal val="#ppt_x"/>
                                          </p:val>
                                        </p:tav>
                                      </p:tavLst>
                                    </p:anim>
                                    <p:anim calcmode="lin" valueType="num">
                                      <p:cBhvr additive="base">
                                        <p:cTn id="50" dur="500" fill="hold"/>
                                        <p:tgtEl>
                                          <p:spTgt spid="735236"/>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735244"/>
                                        </p:tgtEl>
                                        <p:attrNameLst>
                                          <p:attrName>style.visibility</p:attrName>
                                        </p:attrNameLst>
                                      </p:cBhvr>
                                      <p:to>
                                        <p:strVal val="visible"/>
                                      </p:to>
                                    </p:set>
                                    <p:anim calcmode="lin" valueType="num">
                                      <p:cBhvr additive="base">
                                        <p:cTn id="55" dur="500" fill="hold"/>
                                        <p:tgtEl>
                                          <p:spTgt spid="735244"/>
                                        </p:tgtEl>
                                        <p:attrNameLst>
                                          <p:attrName>ppt_x</p:attrName>
                                        </p:attrNameLst>
                                      </p:cBhvr>
                                      <p:tavLst>
                                        <p:tav tm="0">
                                          <p:val>
                                            <p:strVal val="0-#ppt_w/2"/>
                                          </p:val>
                                        </p:tav>
                                        <p:tav tm="100000">
                                          <p:val>
                                            <p:strVal val="#ppt_x"/>
                                          </p:val>
                                        </p:tav>
                                      </p:tavLst>
                                    </p:anim>
                                    <p:anim calcmode="lin" valueType="num">
                                      <p:cBhvr additive="base">
                                        <p:cTn id="56" dur="500" fill="hold"/>
                                        <p:tgtEl>
                                          <p:spTgt spid="735244"/>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735253"/>
                                        </p:tgtEl>
                                        <p:attrNameLst>
                                          <p:attrName>style.visibility</p:attrName>
                                        </p:attrNameLst>
                                      </p:cBhvr>
                                      <p:to>
                                        <p:strVal val="visible"/>
                                      </p:to>
                                    </p:set>
                                    <p:anim calcmode="lin" valueType="num">
                                      <p:cBhvr additive="base">
                                        <p:cTn id="61" dur="500" fill="hold"/>
                                        <p:tgtEl>
                                          <p:spTgt spid="735253"/>
                                        </p:tgtEl>
                                        <p:attrNameLst>
                                          <p:attrName>ppt_x</p:attrName>
                                        </p:attrNameLst>
                                      </p:cBhvr>
                                      <p:tavLst>
                                        <p:tav tm="0">
                                          <p:val>
                                            <p:strVal val="0-#ppt_w/2"/>
                                          </p:val>
                                        </p:tav>
                                        <p:tav tm="100000">
                                          <p:val>
                                            <p:strVal val="#ppt_x"/>
                                          </p:val>
                                        </p:tav>
                                      </p:tavLst>
                                    </p:anim>
                                    <p:anim calcmode="lin" valueType="num">
                                      <p:cBhvr additive="base">
                                        <p:cTn id="62" dur="500" fill="hold"/>
                                        <p:tgtEl>
                                          <p:spTgt spid="735253"/>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735237"/>
                                        </p:tgtEl>
                                        <p:attrNameLst>
                                          <p:attrName>style.visibility</p:attrName>
                                        </p:attrNameLst>
                                      </p:cBhvr>
                                      <p:to>
                                        <p:strVal val="visible"/>
                                      </p:to>
                                    </p:set>
                                    <p:anim calcmode="lin" valueType="num">
                                      <p:cBhvr additive="base">
                                        <p:cTn id="67" dur="500" fill="hold"/>
                                        <p:tgtEl>
                                          <p:spTgt spid="735237"/>
                                        </p:tgtEl>
                                        <p:attrNameLst>
                                          <p:attrName>ppt_x</p:attrName>
                                        </p:attrNameLst>
                                      </p:cBhvr>
                                      <p:tavLst>
                                        <p:tav tm="0">
                                          <p:val>
                                            <p:strVal val="0-#ppt_w/2"/>
                                          </p:val>
                                        </p:tav>
                                        <p:tav tm="100000">
                                          <p:val>
                                            <p:strVal val="#ppt_x"/>
                                          </p:val>
                                        </p:tav>
                                      </p:tavLst>
                                    </p:anim>
                                    <p:anim calcmode="lin" valueType="num">
                                      <p:cBhvr additive="base">
                                        <p:cTn id="68" dur="500" fill="hold"/>
                                        <p:tgtEl>
                                          <p:spTgt spid="735237"/>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735252"/>
                                        </p:tgtEl>
                                        <p:attrNameLst>
                                          <p:attrName>style.visibility</p:attrName>
                                        </p:attrNameLst>
                                      </p:cBhvr>
                                      <p:to>
                                        <p:strVal val="visible"/>
                                      </p:to>
                                    </p:set>
                                    <p:anim calcmode="lin" valueType="num">
                                      <p:cBhvr additive="base">
                                        <p:cTn id="73" dur="500" fill="hold"/>
                                        <p:tgtEl>
                                          <p:spTgt spid="735252"/>
                                        </p:tgtEl>
                                        <p:attrNameLst>
                                          <p:attrName>ppt_x</p:attrName>
                                        </p:attrNameLst>
                                      </p:cBhvr>
                                      <p:tavLst>
                                        <p:tav tm="0">
                                          <p:val>
                                            <p:strVal val="0-#ppt_w/2"/>
                                          </p:val>
                                        </p:tav>
                                        <p:tav tm="100000">
                                          <p:val>
                                            <p:strVal val="#ppt_x"/>
                                          </p:val>
                                        </p:tav>
                                      </p:tavLst>
                                    </p:anim>
                                    <p:anim calcmode="lin" valueType="num">
                                      <p:cBhvr additive="base">
                                        <p:cTn id="74" dur="500" fill="hold"/>
                                        <p:tgtEl>
                                          <p:spTgt spid="735252"/>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735245"/>
                                        </p:tgtEl>
                                        <p:attrNameLst>
                                          <p:attrName>style.visibility</p:attrName>
                                        </p:attrNameLst>
                                      </p:cBhvr>
                                      <p:to>
                                        <p:strVal val="visible"/>
                                      </p:to>
                                    </p:set>
                                    <p:anim calcmode="lin" valueType="num">
                                      <p:cBhvr additive="base">
                                        <p:cTn id="79" dur="500" fill="hold"/>
                                        <p:tgtEl>
                                          <p:spTgt spid="735245"/>
                                        </p:tgtEl>
                                        <p:attrNameLst>
                                          <p:attrName>ppt_x</p:attrName>
                                        </p:attrNameLst>
                                      </p:cBhvr>
                                      <p:tavLst>
                                        <p:tav tm="0">
                                          <p:val>
                                            <p:strVal val="0-#ppt_w/2"/>
                                          </p:val>
                                        </p:tav>
                                        <p:tav tm="100000">
                                          <p:val>
                                            <p:strVal val="#ppt_x"/>
                                          </p:val>
                                        </p:tav>
                                      </p:tavLst>
                                    </p:anim>
                                    <p:anim calcmode="lin" valueType="num">
                                      <p:cBhvr additive="base">
                                        <p:cTn id="80" dur="500" fill="hold"/>
                                        <p:tgtEl>
                                          <p:spTgt spid="735245"/>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735238"/>
                                        </p:tgtEl>
                                        <p:attrNameLst>
                                          <p:attrName>style.visibility</p:attrName>
                                        </p:attrNameLst>
                                      </p:cBhvr>
                                      <p:to>
                                        <p:strVal val="visible"/>
                                      </p:to>
                                    </p:set>
                                    <p:anim calcmode="lin" valueType="num">
                                      <p:cBhvr additive="base">
                                        <p:cTn id="85" dur="500" fill="hold"/>
                                        <p:tgtEl>
                                          <p:spTgt spid="735238"/>
                                        </p:tgtEl>
                                        <p:attrNameLst>
                                          <p:attrName>ppt_x</p:attrName>
                                        </p:attrNameLst>
                                      </p:cBhvr>
                                      <p:tavLst>
                                        <p:tav tm="0">
                                          <p:val>
                                            <p:strVal val="0-#ppt_w/2"/>
                                          </p:val>
                                        </p:tav>
                                        <p:tav tm="100000">
                                          <p:val>
                                            <p:strVal val="#ppt_x"/>
                                          </p:val>
                                        </p:tav>
                                      </p:tavLst>
                                    </p:anim>
                                    <p:anim calcmode="lin" valueType="num">
                                      <p:cBhvr additive="base">
                                        <p:cTn id="86" dur="500" fill="hold"/>
                                        <p:tgtEl>
                                          <p:spTgt spid="735238"/>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735246"/>
                                        </p:tgtEl>
                                        <p:attrNameLst>
                                          <p:attrName>style.visibility</p:attrName>
                                        </p:attrNameLst>
                                      </p:cBhvr>
                                      <p:to>
                                        <p:strVal val="visible"/>
                                      </p:to>
                                    </p:set>
                                    <p:anim calcmode="lin" valueType="num">
                                      <p:cBhvr additive="base">
                                        <p:cTn id="91" dur="500" fill="hold"/>
                                        <p:tgtEl>
                                          <p:spTgt spid="735246"/>
                                        </p:tgtEl>
                                        <p:attrNameLst>
                                          <p:attrName>ppt_x</p:attrName>
                                        </p:attrNameLst>
                                      </p:cBhvr>
                                      <p:tavLst>
                                        <p:tav tm="0">
                                          <p:val>
                                            <p:strVal val="0-#ppt_w/2"/>
                                          </p:val>
                                        </p:tav>
                                        <p:tav tm="100000">
                                          <p:val>
                                            <p:strVal val="#ppt_x"/>
                                          </p:val>
                                        </p:tav>
                                      </p:tavLst>
                                    </p:anim>
                                    <p:anim calcmode="lin" valueType="num">
                                      <p:cBhvr additive="base">
                                        <p:cTn id="92" dur="500" fill="hold"/>
                                        <p:tgtEl>
                                          <p:spTgt spid="735246"/>
                                        </p:tgtEl>
                                        <p:attrNameLst>
                                          <p:attrName>ppt_y</p:attrName>
                                        </p:attrNameLst>
                                      </p:cBhvr>
                                      <p:tavLst>
                                        <p:tav tm="0">
                                          <p:val>
                                            <p:strVal val="#ppt_y"/>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735249"/>
                                        </p:tgtEl>
                                        <p:attrNameLst>
                                          <p:attrName>style.visibility</p:attrName>
                                        </p:attrNameLst>
                                      </p:cBhvr>
                                      <p:to>
                                        <p:strVal val="visible"/>
                                      </p:to>
                                    </p:set>
                                    <p:anim calcmode="lin" valueType="num">
                                      <p:cBhvr additive="base">
                                        <p:cTn id="97" dur="500" fill="hold"/>
                                        <p:tgtEl>
                                          <p:spTgt spid="735249"/>
                                        </p:tgtEl>
                                        <p:attrNameLst>
                                          <p:attrName>ppt_x</p:attrName>
                                        </p:attrNameLst>
                                      </p:cBhvr>
                                      <p:tavLst>
                                        <p:tav tm="0">
                                          <p:val>
                                            <p:strVal val="0-#ppt_w/2"/>
                                          </p:val>
                                        </p:tav>
                                        <p:tav tm="100000">
                                          <p:val>
                                            <p:strVal val="#ppt_x"/>
                                          </p:val>
                                        </p:tav>
                                      </p:tavLst>
                                    </p:anim>
                                    <p:anim calcmode="lin" valueType="num">
                                      <p:cBhvr additive="base">
                                        <p:cTn id="98" dur="500" fill="hold"/>
                                        <p:tgtEl>
                                          <p:spTgt spid="735249"/>
                                        </p:tgtEl>
                                        <p:attrNameLst>
                                          <p:attrName>ppt_y</p:attrName>
                                        </p:attrNameLst>
                                      </p:cBhvr>
                                      <p:tavLst>
                                        <p:tav tm="0">
                                          <p:val>
                                            <p:strVal val="#ppt_y"/>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8" fill="hold" grpId="0" nodeType="clickEffect">
                                  <p:stCondLst>
                                    <p:cond delay="0"/>
                                  </p:stCondLst>
                                  <p:childTnLst>
                                    <p:set>
                                      <p:cBhvr>
                                        <p:cTn id="102" dur="1" fill="hold">
                                          <p:stCondLst>
                                            <p:cond delay="0"/>
                                          </p:stCondLst>
                                        </p:cTn>
                                        <p:tgtEl>
                                          <p:spTgt spid="735239"/>
                                        </p:tgtEl>
                                        <p:attrNameLst>
                                          <p:attrName>style.visibility</p:attrName>
                                        </p:attrNameLst>
                                      </p:cBhvr>
                                      <p:to>
                                        <p:strVal val="visible"/>
                                      </p:to>
                                    </p:set>
                                    <p:anim calcmode="lin" valueType="num">
                                      <p:cBhvr additive="base">
                                        <p:cTn id="103" dur="500" fill="hold"/>
                                        <p:tgtEl>
                                          <p:spTgt spid="735239"/>
                                        </p:tgtEl>
                                        <p:attrNameLst>
                                          <p:attrName>ppt_x</p:attrName>
                                        </p:attrNameLst>
                                      </p:cBhvr>
                                      <p:tavLst>
                                        <p:tav tm="0">
                                          <p:val>
                                            <p:strVal val="0-#ppt_w/2"/>
                                          </p:val>
                                        </p:tav>
                                        <p:tav tm="100000">
                                          <p:val>
                                            <p:strVal val="#ppt_x"/>
                                          </p:val>
                                        </p:tav>
                                      </p:tavLst>
                                    </p:anim>
                                    <p:anim calcmode="lin" valueType="num">
                                      <p:cBhvr additive="base">
                                        <p:cTn id="104" dur="500" fill="hold"/>
                                        <p:tgtEl>
                                          <p:spTgt spid="735239"/>
                                        </p:tgtEl>
                                        <p:attrNameLst>
                                          <p:attrName>ppt_y</p:attrName>
                                        </p:attrNameLst>
                                      </p:cBhvr>
                                      <p:tavLst>
                                        <p:tav tm="0">
                                          <p:val>
                                            <p:strVal val="#ppt_y"/>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8" fill="hold" grpId="0" nodeType="clickEffect">
                                  <p:stCondLst>
                                    <p:cond delay="0"/>
                                  </p:stCondLst>
                                  <p:childTnLst>
                                    <p:set>
                                      <p:cBhvr>
                                        <p:cTn id="108" dur="1" fill="hold">
                                          <p:stCondLst>
                                            <p:cond delay="0"/>
                                          </p:stCondLst>
                                        </p:cTn>
                                        <p:tgtEl>
                                          <p:spTgt spid="735247"/>
                                        </p:tgtEl>
                                        <p:attrNameLst>
                                          <p:attrName>style.visibility</p:attrName>
                                        </p:attrNameLst>
                                      </p:cBhvr>
                                      <p:to>
                                        <p:strVal val="visible"/>
                                      </p:to>
                                    </p:set>
                                    <p:anim calcmode="lin" valueType="num">
                                      <p:cBhvr additive="base">
                                        <p:cTn id="109" dur="500" fill="hold"/>
                                        <p:tgtEl>
                                          <p:spTgt spid="735247"/>
                                        </p:tgtEl>
                                        <p:attrNameLst>
                                          <p:attrName>ppt_x</p:attrName>
                                        </p:attrNameLst>
                                      </p:cBhvr>
                                      <p:tavLst>
                                        <p:tav tm="0">
                                          <p:val>
                                            <p:strVal val="0-#ppt_w/2"/>
                                          </p:val>
                                        </p:tav>
                                        <p:tav tm="100000">
                                          <p:val>
                                            <p:strVal val="#ppt_x"/>
                                          </p:val>
                                        </p:tav>
                                      </p:tavLst>
                                    </p:anim>
                                    <p:anim calcmode="lin" valueType="num">
                                      <p:cBhvr additive="base">
                                        <p:cTn id="110" dur="500" fill="hold"/>
                                        <p:tgtEl>
                                          <p:spTgt spid="735247"/>
                                        </p:tgtEl>
                                        <p:attrNameLst>
                                          <p:attrName>ppt_y</p:attrName>
                                        </p:attrNameLst>
                                      </p:cBhvr>
                                      <p:tavLst>
                                        <p:tav tm="0">
                                          <p:val>
                                            <p:strVal val="#ppt_y"/>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8" fill="hold" grpId="0" nodeType="clickEffect">
                                  <p:stCondLst>
                                    <p:cond delay="0"/>
                                  </p:stCondLst>
                                  <p:childTnLst>
                                    <p:set>
                                      <p:cBhvr>
                                        <p:cTn id="114" dur="1" fill="hold">
                                          <p:stCondLst>
                                            <p:cond delay="0"/>
                                          </p:stCondLst>
                                        </p:cTn>
                                        <p:tgtEl>
                                          <p:spTgt spid="735248"/>
                                        </p:tgtEl>
                                        <p:attrNameLst>
                                          <p:attrName>style.visibility</p:attrName>
                                        </p:attrNameLst>
                                      </p:cBhvr>
                                      <p:to>
                                        <p:strVal val="visible"/>
                                      </p:to>
                                    </p:set>
                                    <p:anim calcmode="lin" valueType="num">
                                      <p:cBhvr additive="base">
                                        <p:cTn id="115" dur="500" fill="hold"/>
                                        <p:tgtEl>
                                          <p:spTgt spid="735248"/>
                                        </p:tgtEl>
                                        <p:attrNameLst>
                                          <p:attrName>ppt_x</p:attrName>
                                        </p:attrNameLst>
                                      </p:cBhvr>
                                      <p:tavLst>
                                        <p:tav tm="0">
                                          <p:val>
                                            <p:strVal val="0-#ppt_w/2"/>
                                          </p:val>
                                        </p:tav>
                                        <p:tav tm="100000">
                                          <p:val>
                                            <p:strVal val="#ppt_x"/>
                                          </p:val>
                                        </p:tav>
                                      </p:tavLst>
                                    </p:anim>
                                    <p:anim calcmode="lin" valueType="num">
                                      <p:cBhvr additive="base">
                                        <p:cTn id="116" dur="500" fill="hold"/>
                                        <p:tgtEl>
                                          <p:spTgt spid="735248"/>
                                        </p:tgtEl>
                                        <p:attrNameLst>
                                          <p:attrName>ppt_y</p:attrName>
                                        </p:attrNameLst>
                                      </p:cBhvr>
                                      <p:tavLst>
                                        <p:tav tm="0">
                                          <p:val>
                                            <p:strVal val="#ppt_y"/>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8" fill="hold" grpId="0" nodeType="clickEffect">
                                  <p:stCondLst>
                                    <p:cond delay="0"/>
                                  </p:stCondLst>
                                  <p:childTnLst>
                                    <p:set>
                                      <p:cBhvr>
                                        <p:cTn id="120" dur="1" fill="hold">
                                          <p:stCondLst>
                                            <p:cond delay="0"/>
                                          </p:stCondLst>
                                        </p:cTn>
                                        <p:tgtEl>
                                          <p:spTgt spid="735240"/>
                                        </p:tgtEl>
                                        <p:attrNameLst>
                                          <p:attrName>style.visibility</p:attrName>
                                        </p:attrNameLst>
                                      </p:cBhvr>
                                      <p:to>
                                        <p:strVal val="visible"/>
                                      </p:to>
                                    </p:set>
                                    <p:anim calcmode="lin" valueType="num">
                                      <p:cBhvr additive="base">
                                        <p:cTn id="121" dur="500" fill="hold"/>
                                        <p:tgtEl>
                                          <p:spTgt spid="735240"/>
                                        </p:tgtEl>
                                        <p:attrNameLst>
                                          <p:attrName>ppt_x</p:attrName>
                                        </p:attrNameLst>
                                      </p:cBhvr>
                                      <p:tavLst>
                                        <p:tav tm="0">
                                          <p:val>
                                            <p:strVal val="0-#ppt_w/2"/>
                                          </p:val>
                                        </p:tav>
                                        <p:tav tm="100000">
                                          <p:val>
                                            <p:strVal val="#ppt_x"/>
                                          </p:val>
                                        </p:tav>
                                      </p:tavLst>
                                    </p:anim>
                                    <p:anim calcmode="lin" valueType="num">
                                      <p:cBhvr additive="base">
                                        <p:cTn id="122" dur="500" fill="hold"/>
                                        <p:tgtEl>
                                          <p:spTgt spid="73524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5234" grpId="0" animBg="1" autoUpdateAnimBg="0"/>
      <p:bldP spid="735235" grpId="0" animBg="1" autoUpdateAnimBg="0"/>
      <p:bldP spid="735236" grpId="0" animBg="1" autoUpdateAnimBg="0"/>
      <p:bldP spid="735237" grpId="0" animBg="1" autoUpdateAnimBg="0"/>
      <p:bldP spid="735238" grpId="0" animBg="1" autoUpdateAnimBg="0"/>
      <p:bldP spid="735239" grpId="0" animBg="1" autoUpdateAnimBg="0"/>
      <p:bldP spid="735240" grpId="0" animBg="1" autoUpdateAnimBg="0"/>
      <p:bldP spid="735241" grpId="0" autoUpdateAnimBg="0"/>
      <p:bldP spid="735242" grpId="0" autoUpdateAnimBg="0"/>
      <p:bldP spid="735243" grpId="0" autoUpdateAnimBg="0"/>
      <p:bldP spid="735244" grpId="0" autoUpdateAnimBg="0"/>
      <p:bldP spid="735245" grpId="0" autoUpdateAnimBg="0"/>
      <p:bldP spid="735246" grpId="0" autoUpdateAnimBg="0"/>
      <p:bldP spid="735247" grpId="0" autoUpdateAnimBg="0"/>
      <p:bldP spid="735248" grpId="0" animBg="1"/>
      <p:bldP spid="735249" grpId="0" animBg="1"/>
      <p:bldP spid="735250" grpId="0" animBg="1"/>
      <p:bldP spid="735251" grpId="0" animBg="1"/>
      <p:bldP spid="735252" grpId="0" animBg="1"/>
      <p:bldP spid="73525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31863" y="96838"/>
            <a:ext cx="7527925" cy="1414462"/>
          </a:xfrm>
        </p:spPr>
        <p:txBody>
          <a:bodyPr lIns="90000" tIns="46800" rIns="90000" bIns="46800">
            <a:normAutofit fontScale="90000"/>
          </a:bodyPr>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Hva er psykisk helse og uhelse?</a:t>
            </a:r>
          </a:p>
        </p:txBody>
      </p:sp>
      <p:sp>
        <p:nvSpPr>
          <p:cNvPr id="93187" name="AutoShape 3"/>
          <p:cNvSpPr>
            <a:spLocks noChangeArrowheads="1"/>
          </p:cNvSpPr>
          <p:nvPr/>
        </p:nvSpPr>
        <p:spPr bwMode="auto">
          <a:xfrm>
            <a:off x="3348038" y="3357563"/>
            <a:ext cx="2519362" cy="2303462"/>
          </a:xfrm>
          <a:prstGeom prst="leftRightArrowCallout">
            <a:avLst>
              <a:gd name="adj1" fmla="val 25000"/>
              <a:gd name="adj2" fmla="val 24537"/>
              <a:gd name="adj3" fmla="val 13672"/>
              <a:gd name="adj4" fmla="val 50000"/>
            </a:avLst>
          </a:prstGeom>
          <a:solidFill>
            <a:srgbClr val="88A4FC"/>
          </a:solidFill>
          <a:ln w="9360">
            <a:solidFill>
              <a:srgbClr val="000000"/>
            </a:solidFill>
            <a:miter lim="800000"/>
            <a:headEnd/>
            <a:tailEnd/>
          </a:ln>
        </p:spPr>
        <p:txBody>
          <a:bodyPr wrap="none" lIns="90000" tIns="46800" rIns="90000" bIns="46800" anchor="ctr">
            <a:prstTxWarp prst="textNoShape">
              <a:avLst/>
            </a:prstTxWarp>
          </a:bodyPr>
          <a:lstStyle/>
          <a:p>
            <a:pPr algn="ctr" defTabSz="449263">
              <a:buClr>
                <a:srgbClr val="000000"/>
              </a:buClr>
              <a:buSzPct val="100000"/>
              <a:buFont typeface="Verdana"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a:solidFill>
                  <a:srgbClr val="000000"/>
                </a:solidFill>
                <a:latin typeface="Verdana" charset="0"/>
                <a:ea typeface="Arial Unicode MS" charset="0"/>
                <a:cs typeface="Arial Unicode MS" charset="0"/>
              </a:rPr>
              <a:t>Vår oppfatning </a:t>
            </a:r>
          </a:p>
          <a:p>
            <a:pPr algn="ctr" defTabSz="449263">
              <a:buClr>
                <a:srgbClr val="000000"/>
              </a:buClr>
              <a:buSzPct val="100000"/>
              <a:buFont typeface="Verdana"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a:solidFill>
                  <a:srgbClr val="000000"/>
                </a:solidFill>
                <a:latin typeface="Verdana" charset="0"/>
                <a:ea typeface="Arial Unicode MS" charset="0"/>
                <a:cs typeface="Arial Unicode MS" charset="0"/>
              </a:rPr>
              <a:t>av situasjonen</a:t>
            </a:r>
          </a:p>
        </p:txBody>
      </p:sp>
      <p:sp>
        <p:nvSpPr>
          <p:cNvPr id="93188" name="AutoShape 4"/>
          <p:cNvSpPr>
            <a:spLocks noChangeArrowheads="1"/>
          </p:cNvSpPr>
          <p:nvPr/>
        </p:nvSpPr>
        <p:spPr bwMode="auto">
          <a:xfrm>
            <a:off x="1042988" y="3357563"/>
            <a:ext cx="2016125" cy="2232025"/>
          </a:xfrm>
          <a:prstGeom prst="rightArrowCallout">
            <a:avLst>
              <a:gd name="adj1" fmla="val 27677"/>
              <a:gd name="adj2" fmla="val 27677"/>
              <a:gd name="adj3" fmla="val 16667"/>
              <a:gd name="adj4" fmla="val 66667"/>
            </a:avLst>
          </a:prstGeom>
          <a:solidFill>
            <a:srgbClr val="88A4FC"/>
          </a:solidFill>
          <a:ln w="9360">
            <a:solidFill>
              <a:srgbClr val="000000"/>
            </a:solidFill>
            <a:miter lim="800000"/>
            <a:headEnd/>
            <a:tailEnd/>
          </a:ln>
        </p:spPr>
        <p:txBody>
          <a:bodyPr wrap="none" lIns="90000" tIns="46800" rIns="90000" bIns="46800" anchor="ctr">
            <a:prstTxWarp prst="textNoShape">
              <a:avLst/>
            </a:prstTxWarp>
          </a:bodyPr>
          <a:lstStyle/>
          <a:p>
            <a:pPr algn="ctr" defTabSz="449263">
              <a:buClr>
                <a:srgbClr val="000000"/>
              </a:buClr>
              <a:buSzPct val="100000"/>
              <a:buFont typeface="Verdana"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00"/>
                </a:solidFill>
                <a:latin typeface="Verdana" charset="0"/>
                <a:ea typeface="Arial Unicode MS" charset="0"/>
                <a:cs typeface="Arial Unicode MS" charset="0"/>
              </a:rPr>
              <a:t> </a:t>
            </a:r>
            <a:r>
              <a:rPr lang="en-GB" sz="1600" dirty="0" err="1">
                <a:solidFill>
                  <a:srgbClr val="000000"/>
                </a:solidFill>
                <a:latin typeface="Verdana" charset="0"/>
                <a:ea typeface="Arial Unicode MS" charset="0"/>
                <a:cs typeface="Arial Unicode MS" charset="0"/>
              </a:rPr>
              <a:t>Ytre</a:t>
            </a:r>
            <a:r>
              <a:rPr lang="en-GB" sz="1600" dirty="0">
                <a:solidFill>
                  <a:srgbClr val="000000"/>
                </a:solidFill>
                <a:latin typeface="Verdana" charset="0"/>
                <a:ea typeface="Arial Unicode MS" charset="0"/>
                <a:cs typeface="Arial Unicode MS" charset="0"/>
              </a:rPr>
              <a:t> press – </a:t>
            </a:r>
          </a:p>
          <a:p>
            <a:pPr algn="ctr" defTabSz="449263">
              <a:buClr>
                <a:srgbClr val="000000"/>
              </a:buClr>
              <a:buSzPct val="100000"/>
              <a:buFont typeface="Verdana"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err="1">
                <a:solidFill>
                  <a:srgbClr val="000000"/>
                </a:solidFill>
                <a:latin typeface="Verdana" charset="0"/>
                <a:ea typeface="Arial Unicode MS" charset="0"/>
                <a:cs typeface="Arial Unicode MS" charset="0"/>
              </a:rPr>
              <a:t>påkjenning</a:t>
            </a:r>
            <a:endParaRPr lang="en-GB" sz="1600" dirty="0">
              <a:solidFill>
                <a:srgbClr val="000000"/>
              </a:solidFill>
              <a:latin typeface="Verdana" charset="0"/>
              <a:ea typeface="Arial Unicode MS" charset="0"/>
              <a:cs typeface="Arial Unicode MS" charset="0"/>
            </a:endParaRPr>
          </a:p>
          <a:p>
            <a:pPr algn="ctr" defTabSz="449263">
              <a:buClr>
                <a:srgbClr val="000000"/>
              </a:buClr>
              <a:buSzPct val="100000"/>
              <a:buFont typeface="Verdana"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00"/>
                </a:solidFill>
                <a:latin typeface="Verdana" charset="0"/>
                <a:ea typeface="Arial Unicode MS" charset="0"/>
                <a:cs typeface="Arial Unicode MS" charset="0"/>
              </a:rPr>
              <a:t>  </a:t>
            </a:r>
            <a:r>
              <a:rPr lang="en-GB" sz="1600" dirty="0" err="1">
                <a:solidFill>
                  <a:srgbClr val="000000"/>
                </a:solidFill>
                <a:latin typeface="Verdana" charset="0"/>
                <a:ea typeface="Arial Unicode MS" charset="0"/>
                <a:cs typeface="Arial Unicode MS" charset="0"/>
              </a:rPr>
              <a:t>livshendelser</a:t>
            </a:r>
            <a:endParaRPr lang="en-GB" sz="1600" dirty="0">
              <a:solidFill>
                <a:srgbClr val="000000"/>
              </a:solidFill>
              <a:latin typeface="Verdana" charset="0"/>
              <a:ea typeface="Arial Unicode MS" charset="0"/>
              <a:cs typeface="Arial Unicode MS" charset="0"/>
            </a:endParaRPr>
          </a:p>
          <a:p>
            <a:pPr algn="ctr" defTabSz="449263">
              <a:buClr>
                <a:srgbClr val="000000"/>
              </a:buClr>
              <a:buSzPct val="100000"/>
              <a:buFont typeface="Verdana"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dirty="0">
              <a:solidFill>
                <a:srgbClr val="000000"/>
              </a:solidFill>
              <a:latin typeface="Verdana" charset="0"/>
              <a:ea typeface="Arial Unicode MS" charset="0"/>
              <a:cs typeface="Arial Unicode MS" charset="0"/>
            </a:endParaRPr>
          </a:p>
        </p:txBody>
      </p:sp>
      <p:sp>
        <p:nvSpPr>
          <p:cNvPr id="93189" name="AutoShape 5"/>
          <p:cNvSpPr>
            <a:spLocks noChangeArrowheads="1"/>
          </p:cNvSpPr>
          <p:nvPr/>
        </p:nvSpPr>
        <p:spPr bwMode="auto">
          <a:xfrm>
            <a:off x="6119813" y="3419475"/>
            <a:ext cx="2087562" cy="2160588"/>
          </a:xfrm>
          <a:prstGeom prst="leftArrowCallout">
            <a:avLst>
              <a:gd name="adj1" fmla="val 25875"/>
              <a:gd name="adj2" fmla="val 25875"/>
              <a:gd name="adj3" fmla="val 16667"/>
              <a:gd name="adj4" fmla="val 66667"/>
            </a:avLst>
          </a:prstGeom>
          <a:solidFill>
            <a:srgbClr val="88A4FC"/>
          </a:solidFill>
          <a:ln w="9360">
            <a:solidFill>
              <a:srgbClr val="000000"/>
            </a:solidFill>
            <a:miter lim="800000"/>
            <a:headEnd/>
            <a:tailEnd/>
          </a:ln>
        </p:spPr>
        <p:txBody>
          <a:bodyPr wrap="none" lIns="90000" tIns="46800" rIns="90000" bIns="46800" anchor="ctr">
            <a:prstTxWarp prst="textNoShape">
              <a:avLst/>
            </a:prstTxWarp>
          </a:bodyPr>
          <a:lstStyle/>
          <a:p>
            <a:pPr algn="ctr" defTabSz="449263">
              <a:buClr>
                <a:srgbClr val="000000"/>
              </a:buClr>
              <a:buSzPct val="100000"/>
              <a:buFont typeface="Verdana"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a:solidFill>
                  <a:srgbClr val="000000"/>
                </a:solidFill>
                <a:latin typeface="Verdana" charset="0"/>
                <a:ea typeface="Arial Unicode MS" charset="0"/>
                <a:cs typeface="Arial Unicode MS" charset="0"/>
              </a:rPr>
              <a:t>Symptomer</a:t>
            </a:r>
          </a:p>
        </p:txBody>
      </p:sp>
      <p:grpSp>
        <p:nvGrpSpPr>
          <p:cNvPr id="2" name="Group 6"/>
          <p:cNvGrpSpPr>
            <a:grpSpLocks/>
          </p:cNvGrpSpPr>
          <p:nvPr/>
        </p:nvGrpSpPr>
        <p:grpSpPr bwMode="auto">
          <a:xfrm>
            <a:off x="3995738" y="2060575"/>
            <a:ext cx="1073150" cy="1147763"/>
            <a:chOff x="2517" y="1298"/>
            <a:chExt cx="676" cy="723"/>
          </a:xfrm>
        </p:grpSpPr>
        <p:grpSp>
          <p:nvGrpSpPr>
            <p:cNvPr id="3" name="Group 7"/>
            <p:cNvGrpSpPr>
              <a:grpSpLocks/>
            </p:cNvGrpSpPr>
            <p:nvPr/>
          </p:nvGrpSpPr>
          <p:grpSpPr bwMode="auto">
            <a:xfrm>
              <a:off x="2847" y="1298"/>
              <a:ext cx="346" cy="723"/>
              <a:chOff x="2847" y="1298"/>
              <a:chExt cx="346" cy="723"/>
            </a:xfrm>
          </p:grpSpPr>
          <p:sp>
            <p:nvSpPr>
              <p:cNvPr id="93259" name="Freeform 8"/>
              <p:cNvSpPr>
                <a:spLocks noChangeArrowheads="1"/>
              </p:cNvSpPr>
              <p:nvPr/>
            </p:nvSpPr>
            <p:spPr bwMode="auto">
              <a:xfrm>
                <a:off x="2901" y="1298"/>
                <a:ext cx="130" cy="156"/>
              </a:xfrm>
              <a:custGeom>
                <a:avLst/>
                <a:gdLst>
                  <a:gd name="T0" fmla="*/ 4 w 147"/>
                  <a:gd name="T1" fmla="*/ 27 h 165"/>
                  <a:gd name="T2" fmla="*/ 4 w 147"/>
                  <a:gd name="T3" fmla="*/ 24 h 165"/>
                  <a:gd name="T4" fmla="*/ 4 w 147"/>
                  <a:gd name="T5" fmla="*/ 17 h 165"/>
                  <a:gd name="T6" fmla="*/ 4 w 147"/>
                  <a:gd name="T7" fmla="*/ 9 h 165"/>
                  <a:gd name="T8" fmla="*/ 4 w 147"/>
                  <a:gd name="T9" fmla="*/ 9 h 165"/>
                  <a:gd name="T10" fmla="*/ 4 w 147"/>
                  <a:gd name="T11" fmla="*/ 5 h 165"/>
                  <a:gd name="T12" fmla="*/ 4 w 147"/>
                  <a:gd name="T13" fmla="*/ 0 h 165"/>
                  <a:gd name="T14" fmla="*/ 4 w 147"/>
                  <a:gd name="T15" fmla="*/ 2 h 165"/>
                  <a:gd name="T16" fmla="*/ 5 w 147"/>
                  <a:gd name="T17" fmla="*/ 9 h 165"/>
                  <a:gd name="T18" fmla="*/ 6 w 147"/>
                  <a:gd name="T19" fmla="*/ 9 h 165"/>
                  <a:gd name="T20" fmla="*/ 7 w 147"/>
                  <a:gd name="T21" fmla="*/ 16 h 165"/>
                  <a:gd name="T22" fmla="*/ 8 w 147"/>
                  <a:gd name="T23" fmla="*/ 24 h 165"/>
                  <a:gd name="T24" fmla="*/ 8 w 147"/>
                  <a:gd name="T25" fmla="*/ 32 h 165"/>
                  <a:gd name="T26" fmla="*/ 8 w 147"/>
                  <a:gd name="T27" fmla="*/ 39 h 165"/>
                  <a:gd name="T28" fmla="*/ 7 w 147"/>
                  <a:gd name="T29" fmla="*/ 41 h 165"/>
                  <a:gd name="T30" fmla="*/ 6 w 147"/>
                  <a:gd name="T31" fmla="*/ 43 h 165"/>
                  <a:gd name="T32" fmla="*/ 4 w 147"/>
                  <a:gd name="T33" fmla="*/ 43 h 165"/>
                  <a:gd name="T34" fmla="*/ 4 w 147"/>
                  <a:gd name="T35" fmla="*/ 39 h 165"/>
                  <a:gd name="T36" fmla="*/ 4 w 147"/>
                  <a:gd name="T37" fmla="*/ 35 h 165"/>
                  <a:gd name="T38" fmla="*/ 4 w 147"/>
                  <a:gd name="T39" fmla="*/ 33 h 165"/>
                  <a:gd name="T40" fmla="*/ 4 w 147"/>
                  <a:gd name="T41" fmla="*/ 39 h 165"/>
                  <a:gd name="T42" fmla="*/ 2 w 147"/>
                  <a:gd name="T43" fmla="*/ 39 h 165"/>
                  <a:gd name="T44" fmla="*/ 0 w 147"/>
                  <a:gd name="T45" fmla="*/ 37 h 165"/>
                  <a:gd name="T46" fmla="*/ 4 w 147"/>
                  <a:gd name="T47" fmla="*/ 29 h 165"/>
                  <a:gd name="T48" fmla="*/ 4 w 147"/>
                  <a:gd name="T49" fmla="*/ 27 h 16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47"/>
                  <a:gd name="T76" fmla="*/ 0 h 165"/>
                  <a:gd name="T77" fmla="*/ 147 w 147"/>
                  <a:gd name="T78" fmla="*/ 165 h 16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47" h="165">
                    <a:moveTo>
                      <a:pt x="33" y="108"/>
                    </a:moveTo>
                    <a:lnTo>
                      <a:pt x="26" y="91"/>
                    </a:lnTo>
                    <a:lnTo>
                      <a:pt x="19" y="61"/>
                    </a:lnTo>
                    <a:lnTo>
                      <a:pt x="19" y="34"/>
                    </a:lnTo>
                    <a:lnTo>
                      <a:pt x="25" y="17"/>
                    </a:lnTo>
                    <a:lnTo>
                      <a:pt x="37" y="5"/>
                    </a:lnTo>
                    <a:lnTo>
                      <a:pt x="59" y="0"/>
                    </a:lnTo>
                    <a:lnTo>
                      <a:pt x="82" y="2"/>
                    </a:lnTo>
                    <a:lnTo>
                      <a:pt x="99" y="10"/>
                    </a:lnTo>
                    <a:lnTo>
                      <a:pt x="117" y="32"/>
                    </a:lnTo>
                    <a:lnTo>
                      <a:pt x="133" y="57"/>
                    </a:lnTo>
                    <a:lnTo>
                      <a:pt x="146" y="93"/>
                    </a:lnTo>
                    <a:lnTo>
                      <a:pt x="147" y="123"/>
                    </a:lnTo>
                    <a:lnTo>
                      <a:pt x="145" y="148"/>
                    </a:lnTo>
                    <a:lnTo>
                      <a:pt x="133" y="159"/>
                    </a:lnTo>
                    <a:lnTo>
                      <a:pt x="111" y="165"/>
                    </a:lnTo>
                    <a:lnTo>
                      <a:pt x="86" y="164"/>
                    </a:lnTo>
                    <a:lnTo>
                      <a:pt x="66" y="149"/>
                    </a:lnTo>
                    <a:lnTo>
                      <a:pt x="50" y="133"/>
                    </a:lnTo>
                    <a:lnTo>
                      <a:pt x="46" y="127"/>
                    </a:lnTo>
                    <a:lnTo>
                      <a:pt x="10" y="148"/>
                    </a:lnTo>
                    <a:lnTo>
                      <a:pt x="2" y="148"/>
                    </a:lnTo>
                    <a:lnTo>
                      <a:pt x="0" y="141"/>
                    </a:lnTo>
                    <a:lnTo>
                      <a:pt x="37" y="113"/>
                    </a:lnTo>
                    <a:lnTo>
                      <a:pt x="33" y="108"/>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60" name="Freeform 9"/>
              <p:cNvSpPr>
                <a:spLocks noChangeArrowheads="1"/>
              </p:cNvSpPr>
              <p:nvPr/>
            </p:nvSpPr>
            <p:spPr bwMode="auto">
              <a:xfrm>
                <a:off x="3043" y="1470"/>
                <a:ext cx="123" cy="268"/>
              </a:xfrm>
              <a:custGeom>
                <a:avLst/>
                <a:gdLst>
                  <a:gd name="T0" fmla="*/ 4 w 139"/>
                  <a:gd name="T1" fmla="*/ 0 h 285"/>
                  <a:gd name="T2" fmla="*/ 4 w 139"/>
                  <a:gd name="T3" fmla="*/ 0 h 285"/>
                  <a:gd name="T4" fmla="*/ 0 w 139"/>
                  <a:gd name="T5" fmla="*/ 8 h 285"/>
                  <a:gd name="T6" fmla="*/ 0 w 139"/>
                  <a:gd name="T7" fmla="*/ 8 h 285"/>
                  <a:gd name="T8" fmla="*/ 4 w 139"/>
                  <a:gd name="T9" fmla="*/ 8 h 285"/>
                  <a:gd name="T10" fmla="*/ 4 w 139"/>
                  <a:gd name="T11" fmla="*/ 10 h 285"/>
                  <a:gd name="T12" fmla="*/ 4 w 139"/>
                  <a:gd name="T13" fmla="*/ 16 h 285"/>
                  <a:gd name="T14" fmla="*/ 5 w 139"/>
                  <a:gd name="T15" fmla="*/ 21 h 285"/>
                  <a:gd name="T16" fmla="*/ 6 w 139"/>
                  <a:gd name="T17" fmla="*/ 25 h 285"/>
                  <a:gd name="T18" fmla="*/ 7 w 139"/>
                  <a:gd name="T19" fmla="*/ 28 h 285"/>
                  <a:gd name="T20" fmla="*/ 7 w 139"/>
                  <a:gd name="T21" fmla="*/ 29 h 285"/>
                  <a:gd name="T22" fmla="*/ 6 w 139"/>
                  <a:gd name="T23" fmla="*/ 32 h 285"/>
                  <a:gd name="T24" fmla="*/ 4 w 139"/>
                  <a:gd name="T25" fmla="*/ 37 h 285"/>
                  <a:gd name="T26" fmla="*/ 4 w 139"/>
                  <a:gd name="T27" fmla="*/ 39 h 285"/>
                  <a:gd name="T28" fmla="*/ 4 w 139"/>
                  <a:gd name="T29" fmla="*/ 41 h 285"/>
                  <a:gd name="T30" fmla="*/ 4 w 139"/>
                  <a:gd name="T31" fmla="*/ 45 h 285"/>
                  <a:gd name="T32" fmla="*/ 4 w 139"/>
                  <a:gd name="T33" fmla="*/ 48 h 285"/>
                  <a:gd name="T34" fmla="*/ 4 w 139"/>
                  <a:gd name="T35" fmla="*/ 50 h 285"/>
                  <a:gd name="T36" fmla="*/ 4 w 139"/>
                  <a:gd name="T37" fmla="*/ 53 h 285"/>
                  <a:gd name="T38" fmla="*/ 4 w 139"/>
                  <a:gd name="T39" fmla="*/ 60 h 285"/>
                  <a:gd name="T40" fmla="*/ 4 w 139"/>
                  <a:gd name="T41" fmla="*/ 64 h 285"/>
                  <a:gd name="T42" fmla="*/ 4 w 139"/>
                  <a:gd name="T43" fmla="*/ 64 h 285"/>
                  <a:gd name="T44" fmla="*/ 4 w 139"/>
                  <a:gd name="T45" fmla="*/ 65 h 285"/>
                  <a:gd name="T46" fmla="*/ 5 w 139"/>
                  <a:gd name="T47" fmla="*/ 65 h 285"/>
                  <a:gd name="T48" fmla="*/ 6 w 139"/>
                  <a:gd name="T49" fmla="*/ 63 h 285"/>
                  <a:gd name="T50" fmla="*/ 6 w 139"/>
                  <a:gd name="T51" fmla="*/ 59 h 285"/>
                  <a:gd name="T52" fmla="*/ 5 w 139"/>
                  <a:gd name="T53" fmla="*/ 53 h 285"/>
                  <a:gd name="T54" fmla="*/ 4 w 139"/>
                  <a:gd name="T55" fmla="*/ 51 h 285"/>
                  <a:gd name="T56" fmla="*/ 4 w 139"/>
                  <a:gd name="T57" fmla="*/ 47 h 285"/>
                  <a:gd name="T58" fmla="*/ 4 w 139"/>
                  <a:gd name="T59" fmla="*/ 47 h 285"/>
                  <a:gd name="T60" fmla="*/ 4 w 139"/>
                  <a:gd name="T61" fmla="*/ 44 h 285"/>
                  <a:gd name="T62" fmla="*/ 5 w 139"/>
                  <a:gd name="T63" fmla="*/ 39 h 285"/>
                  <a:gd name="T64" fmla="*/ 7 w 139"/>
                  <a:gd name="T65" fmla="*/ 34 h 285"/>
                  <a:gd name="T66" fmla="*/ 8 w 139"/>
                  <a:gd name="T67" fmla="*/ 30 h 285"/>
                  <a:gd name="T68" fmla="*/ 8 w 139"/>
                  <a:gd name="T69" fmla="*/ 26 h 285"/>
                  <a:gd name="T70" fmla="*/ 8 w 139"/>
                  <a:gd name="T71" fmla="*/ 23 h 285"/>
                  <a:gd name="T72" fmla="*/ 5 w 139"/>
                  <a:gd name="T73" fmla="*/ 16 h 285"/>
                  <a:gd name="T74" fmla="*/ 4 w 139"/>
                  <a:gd name="T75" fmla="*/ 8 h 285"/>
                  <a:gd name="T76" fmla="*/ 4 w 139"/>
                  <a:gd name="T77" fmla="*/ 8 h 285"/>
                  <a:gd name="T78" fmla="*/ 4 w 139"/>
                  <a:gd name="T79" fmla="*/ 0 h 28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39"/>
                  <a:gd name="T121" fmla="*/ 0 h 285"/>
                  <a:gd name="T122" fmla="*/ 139 w 139"/>
                  <a:gd name="T123" fmla="*/ 285 h 285"/>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39" h="285">
                    <a:moveTo>
                      <a:pt x="20" y="0"/>
                    </a:moveTo>
                    <a:lnTo>
                      <a:pt x="4" y="0"/>
                    </a:lnTo>
                    <a:lnTo>
                      <a:pt x="0" y="12"/>
                    </a:lnTo>
                    <a:lnTo>
                      <a:pt x="0" y="29"/>
                    </a:lnTo>
                    <a:lnTo>
                      <a:pt x="13" y="36"/>
                    </a:lnTo>
                    <a:lnTo>
                      <a:pt x="33" y="45"/>
                    </a:lnTo>
                    <a:lnTo>
                      <a:pt x="69" y="65"/>
                    </a:lnTo>
                    <a:lnTo>
                      <a:pt x="93" y="89"/>
                    </a:lnTo>
                    <a:lnTo>
                      <a:pt x="112" y="112"/>
                    </a:lnTo>
                    <a:lnTo>
                      <a:pt x="119" y="124"/>
                    </a:lnTo>
                    <a:lnTo>
                      <a:pt x="116" y="128"/>
                    </a:lnTo>
                    <a:lnTo>
                      <a:pt x="104" y="140"/>
                    </a:lnTo>
                    <a:lnTo>
                      <a:pt x="81" y="160"/>
                    </a:lnTo>
                    <a:lnTo>
                      <a:pt x="65" y="172"/>
                    </a:lnTo>
                    <a:lnTo>
                      <a:pt x="52" y="183"/>
                    </a:lnTo>
                    <a:lnTo>
                      <a:pt x="37" y="197"/>
                    </a:lnTo>
                    <a:lnTo>
                      <a:pt x="37" y="209"/>
                    </a:lnTo>
                    <a:lnTo>
                      <a:pt x="49" y="217"/>
                    </a:lnTo>
                    <a:lnTo>
                      <a:pt x="65" y="233"/>
                    </a:lnTo>
                    <a:lnTo>
                      <a:pt x="79" y="261"/>
                    </a:lnTo>
                    <a:lnTo>
                      <a:pt x="79" y="279"/>
                    </a:lnTo>
                    <a:lnTo>
                      <a:pt x="83" y="279"/>
                    </a:lnTo>
                    <a:lnTo>
                      <a:pt x="87" y="285"/>
                    </a:lnTo>
                    <a:lnTo>
                      <a:pt x="92" y="284"/>
                    </a:lnTo>
                    <a:lnTo>
                      <a:pt x="101" y="273"/>
                    </a:lnTo>
                    <a:lnTo>
                      <a:pt x="101" y="256"/>
                    </a:lnTo>
                    <a:lnTo>
                      <a:pt x="89" y="235"/>
                    </a:lnTo>
                    <a:lnTo>
                      <a:pt x="79" y="223"/>
                    </a:lnTo>
                    <a:lnTo>
                      <a:pt x="56" y="208"/>
                    </a:lnTo>
                    <a:lnTo>
                      <a:pt x="51" y="205"/>
                    </a:lnTo>
                    <a:lnTo>
                      <a:pt x="60" y="193"/>
                    </a:lnTo>
                    <a:lnTo>
                      <a:pt x="92" y="169"/>
                    </a:lnTo>
                    <a:lnTo>
                      <a:pt x="125" y="148"/>
                    </a:lnTo>
                    <a:lnTo>
                      <a:pt x="137" y="129"/>
                    </a:lnTo>
                    <a:lnTo>
                      <a:pt x="139" y="116"/>
                    </a:lnTo>
                    <a:lnTo>
                      <a:pt x="131" y="98"/>
                    </a:lnTo>
                    <a:lnTo>
                      <a:pt x="99" y="65"/>
                    </a:lnTo>
                    <a:lnTo>
                      <a:pt x="65" y="34"/>
                    </a:lnTo>
                    <a:lnTo>
                      <a:pt x="40" y="12"/>
                    </a:lnTo>
                    <a:lnTo>
                      <a:pt x="20" y="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61" name="Freeform 10"/>
              <p:cNvSpPr>
                <a:spLocks noChangeArrowheads="1"/>
              </p:cNvSpPr>
              <p:nvPr/>
            </p:nvSpPr>
            <p:spPr bwMode="auto">
              <a:xfrm>
                <a:off x="2858" y="1476"/>
                <a:ext cx="136" cy="244"/>
              </a:xfrm>
              <a:custGeom>
                <a:avLst/>
                <a:gdLst>
                  <a:gd name="T0" fmla="*/ 4 w 154"/>
                  <a:gd name="T1" fmla="*/ 8 h 259"/>
                  <a:gd name="T2" fmla="*/ 6 w 154"/>
                  <a:gd name="T3" fmla="*/ 6 h 259"/>
                  <a:gd name="T4" fmla="*/ 7 w 154"/>
                  <a:gd name="T5" fmla="*/ 2 h 259"/>
                  <a:gd name="T6" fmla="*/ 8 w 154"/>
                  <a:gd name="T7" fmla="*/ 0 h 259"/>
                  <a:gd name="T8" fmla="*/ 8 w 154"/>
                  <a:gd name="T9" fmla="*/ 6 h 259"/>
                  <a:gd name="T10" fmla="*/ 8 w 154"/>
                  <a:gd name="T11" fmla="*/ 8 h 259"/>
                  <a:gd name="T12" fmla="*/ 8 w 154"/>
                  <a:gd name="T13" fmla="*/ 8 h 259"/>
                  <a:gd name="T14" fmla="*/ 7 w 154"/>
                  <a:gd name="T15" fmla="*/ 8 h 259"/>
                  <a:gd name="T16" fmla="*/ 6 w 154"/>
                  <a:gd name="T17" fmla="*/ 8 h 259"/>
                  <a:gd name="T18" fmla="*/ 4 w 154"/>
                  <a:gd name="T19" fmla="*/ 10 h 259"/>
                  <a:gd name="T20" fmla="*/ 4 w 154"/>
                  <a:gd name="T21" fmla="*/ 15 h 259"/>
                  <a:gd name="T22" fmla="*/ 4 w 154"/>
                  <a:gd name="T23" fmla="*/ 19 h 259"/>
                  <a:gd name="T24" fmla="*/ 4 w 154"/>
                  <a:gd name="T25" fmla="*/ 22 h 259"/>
                  <a:gd name="T26" fmla="*/ 4 w 154"/>
                  <a:gd name="T27" fmla="*/ 24 h 259"/>
                  <a:gd name="T28" fmla="*/ 4 w 154"/>
                  <a:gd name="T29" fmla="*/ 25 h 259"/>
                  <a:gd name="T30" fmla="*/ 4 w 154"/>
                  <a:gd name="T31" fmla="*/ 31 h 259"/>
                  <a:gd name="T32" fmla="*/ 4 w 154"/>
                  <a:gd name="T33" fmla="*/ 36 h 259"/>
                  <a:gd name="T34" fmla="*/ 4 w 154"/>
                  <a:gd name="T35" fmla="*/ 39 h 259"/>
                  <a:gd name="T36" fmla="*/ 6 w 154"/>
                  <a:gd name="T37" fmla="*/ 42 h 259"/>
                  <a:gd name="T38" fmla="*/ 7 w 154"/>
                  <a:gd name="T39" fmla="*/ 44 h 259"/>
                  <a:gd name="T40" fmla="*/ 7 w 154"/>
                  <a:gd name="T41" fmla="*/ 47 h 259"/>
                  <a:gd name="T42" fmla="*/ 7 w 154"/>
                  <a:gd name="T43" fmla="*/ 48 h 259"/>
                  <a:gd name="T44" fmla="*/ 6 w 154"/>
                  <a:gd name="T45" fmla="*/ 52 h 259"/>
                  <a:gd name="T46" fmla="*/ 5 w 154"/>
                  <a:gd name="T47" fmla="*/ 58 h 259"/>
                  <a:gd name="T48" fmla="*/ 5 w 154"/>
                  <a:gd name="T49" fmla="*/ 62 h 259"/>
                  <a:gd name="T50" fmla="*/ 5 w 154"/>
                  <a:gd name="T51" fmla="*/ 62 h 259"/>
                  <a:gd name="T52" fmla="*/ 4 w 154"/>
                  <a:gd name="T53" fmla="*/ 59 h 259"/>
                  <a:gd name="T54" fmla="*/ 4 w 154"/>
                  <a:gd name="T55" fmla="*/ 55 h 259"/>
                  <a:gd name="T56" fmla="*/ 5 w 154"/>
                  <a:gd name="T57" fmla="*/ 51 h 259"/>
                  <a:gd name="T58" fmla="*/ 6 w 154"/>
                  <a:gd name="T59" fmla="*/ 48 h 259"/>
                  <a:gd name="T60" fmla="*/ 6 w 154"/>
                  <a:gd name="T61" fmla="*/ 45 h 259"/>
                  <a:gd name="T62" fmla="*/ 6 w 154"/>
                  <a:gd name="T63" fmla="*/ 43 h 259"/>
                  <a:gd name="T64" fmla="*/ 4 w 154"/>
                  <a:gd name="T65" fmla="*/ 41 h 259"/>
                  <a:gd name="T66" fmla="*/ 4 w 154"/>
                  <a:gd name="T67" fmla="*/ 38 h 259"/>
                  <a:gd name="T68" fmla="*/ 4 w 154"/>
                  <a:gd name="T69" fmla="*/ 33 h 259"/>
                  <a:gd name="T70" fmla="*/ 4 w 154"/>
                  <a:gd name="T71" fmla="*/ 29 h 259"/>
                  <a:gd name="T72" fmla="*/ 0 w 154"/>
                  <a:gd name="T73" fmla="*/ 25 h 259"/>
                  <a:gd name="T74" fmla="*/ 0 w 154"/>
                  <a:gd name="T75" fmla="*/ 21 h 259"/>
                  <a:gd name="T76" fmla="*/ 4 w 154"/>
                  <a:gd name="T77" fmla="*/ 19 h 259"/>
                  <a:gd name="T78" fmla="*/ 4 w 154"/>
                  <a:gd name="T79" fmla="*/ 14 h 259"/>
                  <a:gd name="T80" fmla="*/ 4 w 154"/>
                  <a:gd name="T81" fmla="*/ 8 h 259"/>
                  <a:gd name="T82" fmla="*/ 4 w 154"/>
                  <a:gd name="T83" fmla="*/ 8 h 25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54"/>
                  <a:gd name="T127" fmla="*/ 0 h 259"/>
                  <a:gd name="T128" fmla="*/ 154 w 154"/>
                  <a:gd name="T129" fmla="*/ 259 h 25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54" h="259">
                    <a:moveTo>
                      <a:pt x="91" y="20"/>
                    </a:moveTo>
                    <a:lnTo>
                      <a:pt x="114" y="6"/>
                    </a:lnTo>
                    <a:lnTo>
                      <a:pt x="127" y="2"/>
                    </a:lnTo>
                    <a:lnTo>
                      <a:pt x="143" y="0"/>
                    </a:lnTo>
                    <a:lnTo>
                      <a:pt x="151" y="6"/>
                    </a:lnTo>
                    <a:lnTo>
                      <a:pt x="154" y="16"/>
                    </a:lnTo>
                    <a:lnTo>
                      <a:pt x="148" y="26"/>
                    </a:lnTo>
                    <a:lnTo>
                      <a:pt x="136" y="31"/>
                    </a:lnTo>
                    <a:lnTo>
                      <a:pt x="114" y="35"/>
                    </a:lnTo>
                    <a:lnTo>
                      <a:pt x="92" y="43"/>
                    </a:lnTo>
                    <a:lnTo>
                      <a:pt x="66" y="58"/>
                    </a:lnTo>
                    <a:lnTo>
                      <a:pt x="43" y="76"/>
                    </a:lnTo>
                    <a:lnTo>
                      <a:pt x="25" y="92"/>
                    </a:lnTo>
                    <a:lnTo>
                      <a:pt x="19" y="103"/>
                    </a:lnTo>
                    <a:lnTo>
                      <a:pt x="20" y="108"/>
                    </a:lnTo>
                    <a:lnTo>
                      <a:pt x="40" y="130"/>
                    </a:lnTo>
                    <a:lnTo>
                      <a:pt x="63" y="150"/>
                    </a:lnTo>
                    <a:lnTo>
                      <a:pt x="92" y="166"/>
                    </a:lnTo>
                    <a:lnTo>
                      <a:pt x="120" y="178"/>
                    </a:lnTo>
                    <a:lnTo>
                      <a:pt x="142" y="186"/>
                    </a:lnTo>
                    <a:lnTo>
                      <a:pt x="142" y="195"/>
                    </a:lnTo>
                    <a:lnTo>
                      <a:pt x="131" y="202"/>
                    </a:lnTo>
                    <a:lnTo>
                      <a:pt x="114" y="219"/>
                    </a:lnTo>
                    <a:lnTo>
                      <a:pt x="107" y="242"/>
                    </a:lnTo>
                    <a:lnTo>
                      <a:pt x="108" y="259"/>
                    </a:lnTo>
                    <a:lnTo>
                      <a:pt x="99" y="259"/>
                    </a:lnTo>
                    <a:lnTo>
                      <a:pt x="88" y="249"/>
                    </a:lnTo>
                    <a:lnTo>
                      <a:pt x="91" y="231"/>
                    </a:lnTo>
                    <a:lnTo>
                      <a:pt x="104" y="214"/>
                    </a:lnTo>
                    <a:lnTo>
                      <a:pt x="118" y="201"/>
                    </a:lnTo>
                    <a:lnTo>
                      <a:pt x="124" y="189"/>
                    </a:lnTo>
                    <a:lnTo>
                      <a:pt x="111" y="183"/>
                    </a:lnTo>
                    <a:lnTo>
                      <a:pt x="76" y="171"/>
                    </a:lnTo>
                    <a:lnTo>
                      <a:pt x="49" y="157"/>
                    </a:lnTo>
                    <a:lnTo>
                      <a:pt x="23" y="137"/>
                    </a:lnTo>
                    <a:lnTo>
                      <a:pt x="7" y="120"/>
                    </a:lnTo>
                    <a:lnTo>
                      <a:pt x="0" y="108"/>
                    </a:lnTo>
                    <a:lnTo>
                      <a:pt x="0" y="87"/>
                    </a:lnTo>
                    <a:lnTo>
                      <a:pt x="13" y="76"/>
                    </a:lnTo>
                    <a:lnTo>
                      <a:pt x="43" y="55"/>
                    </a:lnTo>
                    <a:lnTo>
                      <a:pt x="70" y="38"/>
                    </a:lnTo>
                    <a:lnTo>
                      <a:pt x="91" y="2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62" name="Freeform 11"/>
              <p:cNvSpPr>
                <a:spLocks noChangeArrowheads="1"/>
              </p:cNvSpPr>
              <p:nvPr/>
            </p:nvSpPr>
            <p:spPr bwMode="auto">
              <a:xfrm>
                <a:off x="2973" y="1463"/>
                <a:ext cx="98" cy="272"/>
              </a:xfrm>
              <a:custGeom>
                <a:avLst/>
                <a:gdLst>
                  <a:gd name="T0" fmla="*/ 4 w 111"/>
                  <a:gd name="T1" fmla="*/ 8 h 289"/>
                  <a:gd name="T2" fmla="*/ 4 w 111"/>
                  <a:gd name="T3" fmla="*/ 2 h 289"/>
                  <a:gd name="T4" fmla="*/ 4 w 111"/>
                  <a:gd name="T5" fmla="*/ 1 h 289"/>
                  <a:gd name="T6" fmla="*/ 4 w 111"/>
                  <a:gd name="T7" fmla="*/ 0 h 289"/>
                  <a:gd name="T8" fmla="*/ 4 w 111"/>
                  <a:gd name="T9" fmla="*/ 0 h 289"/>
                  <a:gd name="T10" fmla="*/ 4 w 111"/>
                  <a:gd name="T11" fmla="*/ 2 h 289"/>
                  <a:gd name="T12" fmla="*/ 4 w 111"/>
                  <a:gd name="T13" fmla="*/ 8 h 289"/>
                  <a:gd name="T14" fmla="*/ 4 w 111"/>
                  <a:gd name="T15" fmla="*/ 8 h 289"/>
                  <a:gd name="T16" fmla="*/ 4 w 111"/>
                  <a:gd name="T17" fmla="*/ 14 h 289"/>
                  <a:gd name="T18" fmla="*/ 0 w 111"/>
                  <a:gd name="T19" fmla="*/ 20 h 289"/>
                  <a:gd name="T20" fmla="*/ 0 w 111"/>
                  <a:gd name="T21" fmla="*/ 29 h 289"/>
                  <a:gd name="T22" fmla="*/ 1 w 111"/>
                  <a:gd name="T23" fmla="*/ 38 h 289"/>
                  <a:gd name="T24" fmla="*/ 4 w 111"/>
                  <a:gd name="T25" fmla="*/ 48 h 289"/>
                  <a:gd name="T26" fmla="*/ 4 w 111"/>
                  <a:gd name="T27" fmla="*/ 53 h 289"/>
                  <a:gd name="T28" fmla="*/ 4 w 111"/>
                  <a:gd name="T29" fmla="*/ 57 h 289"/>
                  <a:gd name="T30" fmla="*/ 4 w 111"/>
                  <a:gd name="T31" fmla="*/ 64 h 289"/>
                  <a:gd name="T32" fmla="*/ 4 w 111"/>
                  <a:gd name="T33" fmla="*/ 68 h 289"/>
                  <a:gd name="T34" fmla="*/ 4 w 111"/>
                  <a:gd name="T35" fmla="*/ 68 h 289"/>
                  <a:gd name="T36" fmla="*/ 4 w 111"/>
                  <a:gd name="T37" fmla="*/ 65 h 289"/>
                  <a:gd name="T38" fmla="*/ 4 w 111"/>
                  <a:gd name="T39" fmla="*/ 65 h 289"/>
                  <a:gd name="T40" fmla="*/ 4 w 111"/>
                  <a:gd name="T41" fmla="*/ 61 h 289"/>
                  <a:gd name="T42" fmla="*/ 5 w 111"/>
                  <a:gd name="T43" fmla="*/ 54 h 289"/>
                  <a:gd name="T44" fmla="*/ 5 w 111"/>
                  <a:gd name="T45" fmla="*/ 51 h 289"/>
                  <a:gd name="T46" fmla="*/ 5 w 111"/>
                  <a:gd name="T47" fmla="*/ 44 h 289"/>
                  <a:gd name="T48" fmla="*/ 5 w 111"/>
                  <a:gd name="T49" fmla="*/ 37 h 289"/>
                  <a:gd name="T50" fmla="*/ 5 w 111"/>
                  <a:gd name="T51" fmla="*/ 29 h 289"/>
                  <a:gd name="T52" fmla="*/ 5 w 111"/>
                  <a:gd name="T53" fmla="*/ 19 h 289"/>
                  <a:gd name="T54" fmla="*/ 4 w 111"/>
                  <a:gd name="T55" fmla="*/ 9 h 289"/>
                  <a:gd name="T56" fmla="*/ 4 w 111"/>
                  <a:gd name="T57" fmla="*/ 8 h 28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11"/>
                  <a:gd name="T88" fmla="*/ 0 h 289"/>
                  <a:gd name="T89" fmla="*/ 111 w 111"/>
                  <a:gd name="T90" fmla="*/ 289 h 28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11" h="289">
                    <a:moveTo>
                      <a:pt x="79" y="17"/>
                    </a:moveTo>
                    <a:lnTo>
                      <a:pt x="69" y="2"/>
                    </a:lnTo>
                    <a:lnTo>
                      <a:pt x="61" y="1"/>
                    </a:lnTo>
                    <a:lnTo>
                      <a:pt x="52" y="0"/>
                    </a:lnTo>
                    <a:lnTo>
                      <a:pt x="39" y="0"/>
                    </a:lnTo>
                    <a:lnTo>
                      <a:pt x="27" y="2"/>
                    </a:lnTo>
                    <a:lnTo>
                      <a:pt x="19" y="13"/>
                    </a:lnTo>
                    <a:lnTo>
                      <a:pt x="11" y="32"/>
                    </a:lnTo>
                    <a:lnTo>
                      <a:pt x="4" y="57"/>
                    </a:lnTo>
                    <a:lnTo>
                      <a:pt x="0" y="81"/>
                    </a:lnTo>
                    <a:lnTo>
                      <a:pt x="0" y="122"/>
                    </a:lnTo>
                    <a:lnTo>
                      <a:pt x="1" y="163"/>
                    </a:lnTo>
                    <a:lnTo>
                      <a:pt x="7" y="204"/>
                    </a:lnTo>
                    <a:lnTo>
                      <a:pt x="9" y="227"/>
                    </a:lnTo>
                    <a:lnTo>
                      <a:pt x="13" y="251"/>
                    </a:lnTo>
                    <a:lnTo>
                      <a:pt x="23" y="275"/>
                    </a:lnTo>
                    <a:lnTo>
                      <a:pt x="43" y="287"/>
                    </a:lnTo>
                    <a:lnTo>
                      <a:pt x="65" y="289"/>
                    </a:lnTo>
                    <a:lnTo>
                      <a:pt x="79" y="284"/>
                    </a:lnTo>
                    <a:lnTo>
                      <a:pt x="92" y="277"/>
                    </a:lnTo>
                    <a:lnTo>
                      <a:pt x="99" y="260"/>
                    </a:lnTo>
                    <a:lnTo>
                      <a:pt x="108" y="236"/>
                    </a:lnTo>
                    <a:lnTo>
                      <a:pt x="108" y="219"/>
                    </a:lnTo>
                    <a:lnTo>
                      <a:pt x="111" y="189"/>
                    </a:lnTo>
                    <a:lnTo>
                      <a:pt x="111" y="157"/>
                    </a:lnTo>
                    <a:lnTo>
                      <a:pt x="108" y="122"/>
                    </a:lnTo>
                    <a:lnTo>
                      <a:pt x="103" y="78"/>
                    </a:lnTo>
                    <a:lnTo>
                      <a:pt x="92" y="41"/>
                    </a:lnTo>
                    <a:lnTo>
                      <a:pt x="79" y="17"/>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63" name="Freeform 12"/>
              <p:cNvSpPr>
                <a:spLocks noChangeArrowheads="1"/>
              </p:cNvSpPr>
              <p:nvPr/>
            </p:nvSpPr>
            <p:spPr bwMode="auto">
              <a:xfrm>
                <a:off x="3039" y="1693"/>
                <a:ext cx="154" cy="323"/>
              </a:xfrm>
              <a:custGeom>
                <a:avLst/>
                <a:gdLst>
                  <a:gd name="T0" fmla="*/ 4 w 175"/>
                  <a:gd name="T1" fmla="*/ 8 h 343"/>
                  <a:gd name="T2" fmla="*/ 4 w 175"/>
                  <a:gd name="T3" fmla="*/ 8 h 343"/>
                  <a:gd name="T4" fmla="*/ 4 w 175"/>
                  <a:gd name="T5" fmla="*/ 0 h 343"/>
                  <a:gd name="T6" fmla="*/ 4 w 175"/>
                  <a:gd name="T7" fmla="*/ 2 h 343"/>
                  <a:gd name="T8" fmla="*/ 2 w 175"/>
                  <a:gd name="T9" fmla="*/ 8 h 343"/>
                  <a:gd name="T10" fmla="*/ 0 w 175"/>
                  <a:gd name="T11" fmla="*/ 8 h 343"/>
                  <a:gd name="T12" fmla="*/ 1 w 175"/>
                  <a:gd name="T13" fmla="*/ 9 h 343"/>
                  <a:gd name="T14" fmla="*/ 4 w 175"/>
                  <a:gd name="T15" fmla="*/ 17 h 343"/>
                  <a:gd name="T16" fmla="*/ 4 w 175"/>
                  <a:gd name="T17" fmla="*/ 24 h 343"/>
                  <a:gd name="T18" fmla="*/ 4 w 175"/>
                  <a:gd name="T19" fmla="*/ 34 h 343"/>
                  <a:gd name="T20" fmla="*/ 4 w 175"/>
                  <a:gd name="T21" fmla="*/ 40 h 343"/>
                  <a:gd name="T22" fmla="*/ 4 w 175"/>
                  <a:gd name="T23" fmla="*/ 44 h 343"/>
                  <a:gd name="T24" fmla="*/ 4 w 175"/>
                  <a:gd name="T25" fmla="*/ 49 h 343"/>
                  <a:gd name="T26" fmla="*/ 4 w 175"/>
                  <a:gd name="T27" fmla="*/ 58 h 343"/>
                  <a:gd name="T28" fmla="*/ 4 w 175"/>
                  <a:gd name="T29" fmla="*/ 70 h 343"/>
                  <a:gd name="T30" fmla="*/ 4 w 175"/>
                  <a:gd name="T31" fmla="*/ 79 h 343"/>
                  <a:gd name="T32" fmla="*/ 4 w 175"/>
                  <a:gd name="T33" fmla="*/ 80 h 343"/>
                  <a:gd name="T34" fmla="*/ 4 w 175"/>
                  <a:gd name="T35" fmla="*/ 80 h 343"/>
                  <a:gd name="T36" fmla="*/ 4 w 175"/>
                  <a:gd name="T37" fmla="*/ 79 h 343"/>
                  <a:gd name="T38" fmla="*/ 4 w 175"/>
                  <a:gd name="T39" fmla="*/ 79 h 343"/>
                  <a:gd name="T40" fmla="*/ 4 w 175"/>
                  <a:gd name="T41" fmla="*/ 78 h 343"/>
                  <a:gd name="T42" fmla="*/ 6 w 175"/>
                  <a:gd name="T43" fmla="*/ 79 h 343"/>
                  <a:gd name="T44" fmla="*/ 8 w 175"/>
                  <a:gd name="T45" fmla="*/ 79 h 343"/>
                  <a:gd name="T46" fmla="*/ 8 w 175"/>
                  <a:gd name="T47" fmla="*/ 79 h 343"/>
                  <a:gd name="T48" fmla="*/ 9 w 175"/>
                  <a:gd name="T49" fmla="*/ 79 h 343"/>
                  <a:gd name="T50" fmla="*/ 9 w 175"/>
                  <a:gd name="T51" fmla="*/ 77 h 343"/>
                  <a:gd name="T52" fmla="*/ 8 w 175"/>
                  <a:gd name="T53" fmla="*/ 74 h 343"/>
                  <a:gd name="T54" fmla="*/ 6 w 175"/>
                  <a:gd name="T55" fmla="*/ 73 h 343"/>
                  <a:gd name="T56" fmla="*/ 4 w 175"/>
                  <a:gd name="T57" fmla="*/ 74 h 343"/>
                  <a:gd name="T58" fmla="*/ 4 w 175"/>
                  <a:gd name="T59" fmla="*/ 78 h 343"/>
                  <a:gd name="T60" fmla="*/ 4 w 175"/>
                  <a:gd name="T61" fmla="*/ 79 h 343"/>
                  <a:gd name="T62" fmla="*/ 4 w 175"/>
                  <a:gd name="T63" fmla="*/ 78 h 343"/>
                  <a:gd name="T64" fmla="*/ 4 w 175"/>
                  <a:gd name="T65" fmla="*/ 69 h 343"/>
                  <a:gd name="T66" fmla="*/ 4 w 175"/>
                  <a:gd name="T67" fmla="*/ 62 h 343"/>
                  <a:gd name="T68" fmla="*/ 4 w 175"/>
                  <a:gd name="T69" fmla="*/ 55 h 343"/>
                  <a:gd name="T70" fmla="*/ 4 w 175"/>
                  <a:gd name="T71" fmla="*/ 51 h 343"/>
                  <a:gd name="T72" fmla="*/ 4 w 175"/>
                  <a:gd name="T73" fmla="*/ 46 h 343"/>
                  <a:gd name="T74" fmla="*/ 4 w 175"/>
                  <a:gd name="T75" fmla="*/ 42 h 343"/>
                  <a:gd name="T76" fmla="*/ 4 w 175"/>
                  <a:gd name="T77" fmla="*/ 38 h 343"/>
                  <a:gd name="T78" fmla="*/ 4 w 175"/>
                  <a:gd name="T79" fmla="*/ 30 h 343"/>
                  <a:gd name="T80" fmla="*/ 4 w 175"/>
                  <a:gd name="T81" fmla="*/ 21 h 343"/>
                  <a:gd name="T82" fmla="*/ 4 w 175"/>
                  <a:gd name="T83" fmla="*/ 15 h 343"/>
                  <a:gd name="T84" fmla="*/ 4 w 175"/>
                  <a:gd name="T85" fmla="*/ 8 h 34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75"/>
                  <a:gd name="T130" fmla="*/ 0 h 343"/>
                  <a:gd name="T131" fmla="*/ 175 w 175"/>
                  <a:gd name="T132" fmla="*/ 343 h 34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75" h="343">
                    <a:moveTo>
                      <a:pt x="32" y="28"/>
                    </a:moveTo>
                    <a:lnTo>
                      <a:pt x="27" y="11"/>
                    </a:lnTo>
                    <a:lnTo>
                      <a:pt x="16" y="0"/>
                    </a:lnTo>
                    <a:lnTo>
                      <a:pt x="9" y="2"/>
                    </a:lnTo>
                    <a:lnTo>
                      <a:pt x="2" y="14"/>
                    </a:lnTo>
                    <a:lnTo>
                      <a:pt x="0" y="28"/>
                    </a:lnTo>
                    <a:lnTo>
                      <a:pt x="1" y="43"/>
                    </a:lnTo>
                    <a:lnTo>
                      <a:pt x="16" y="67"/>
                    </a:lnTo>
                    <a:lnTo>
                      <a:pt x="32" y="106"/>
                    </a:lnTo>
                    <a:lnTo>
                      <a:pt x="44" y="142"/>
                    </a:lnTo>
                    <a:lnTo>
                      <a:pt x="49" y="169"/>
                    </a:lnTo>
                    <a:lnTo>
                      <a:pt x="49" y="187"/>
                    </a:lnTo>
                    <a:lnTo>
                      <a:pt x="32" y="210"/>
                    </a:lnTo>
                    <a:lnTo>
                      <a:pt x="20" y="251"/>
                    </a:lnTo>
                    <a:lnTo>
                      <a:pt x="16" y="293"/>
                    </a:lnTo>
                    <a:lnTo>
                      <a:pt x="24" y="334"/>
                    </a:lnTo>
                    <a:lnTo>
                      <a:pt x="32" y="343"/>
                    </a:lnTo>
                    <a:lnTo>
                      <a:pt x="47" y="343"/>
                    </a:lnTo>
                    <a:lnTo>
                      <a:pt x="53" y="339"/>
                    </a:lnTo>
                    <a:lnTo>
                      <a:pt x="72" y="331"/>
                    </a:lnTo>
                    <a:lnTo>
                      <a:pt x="88" y="327"/>
                    </a:lnTo>
                    <a:lnTo>
                      <a:pt x="128" y="331"/>
                    </a:lnTo>
                    <a:lnTo>
                      <a:pt x="155" y="339"/>
                    </a:lnTo>
                    <a:lnTo>
                      <a:pt x="167" y="339"/>
                    </a:lnTo>
                    <a:lnTo>
                      <a:pt x="172" y="334"/>
                    </a:lnTo>
                    <a:lnTo>
                      <a:pt x="175" y="325"/>
                    </a:lnTo>
                    <a:lnTo>
                      <a:pt x="151" y="314"/>
                    </a:lnTo>
                    <a:lnTo>
                      <a:pt x="116" y="310"/>
                    </a:lnTo>
                    <a:lnTo>
                      <a:pt x="76" y="314"/>
                    </a:lnTo>
                    <a:lnTo>
                      <a:pt x="57" y="327"/>
                    </a:lnTo>
                    <a:lnTo>
                      <a:pt x="44" y="334"/>
                    </a:lnTo>
                    <a:lnTo>
                      <a:pt x="32" y="327"/>
                    </a:lnTo>
                    <a:lnTo>
                      <a:pt x="29" y="290"/>
                    </a:lnTo>
                    <a:lnTo>
                      <a:pt x="29" y="266"/>
                    </a:lnTo>
                    <a:lnTo>
                      <a:pt x="39" y="235"/>
                    </a:lnTo>
                    <a:lnTo>
                      <a:pt x="49" y="213"/>
                    </a:lnTo>
                    <a:lnTo>
                      <a:pt x="64" y="193"/>
                    </a:lnTo>
                    <a:lnTo>
                      <a:pt x="69" y="177"/>
                    </a:lnTo>
                    <a:lnTo>
                      <a:pt x="69" y="157"/>
                    </a:lnTo>
                    <a:lnTo>
                      <a:pt x="63" y="124"/>
                    </a:lnTo>
                    <a:lnTo>
                      <a:pt x="52" y="86"/>
                    </a:lnTo>
                    <a:lnTo>
                      <a:pt x="47" y="62"/>
                    </a:lnTo>
                    <a:lnTo>
                      <a:pt x="32" y="28"/>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64" name="Freeform 13"/>
              <p:cNvSpPr>
                <a:spLocks noChangeArrowheads="1"/>
              </p:cNvSpPr>
              <p:nvPr/>
            </p:nvSpPr>
            <p:spPr bwMode="auto">
              <a:xfrm>
                <a:off x="2847" y="1701"/>
                <a:ext cx="167" cy="321"/>
              </a:xfrm>
              <a:custGeom>
                <a:avLst/>
                <a:gdLst>
                  <a:gd name="T0" fmla="*/ 7 w 189"/>
                  <a:gd name="T1" fmla="*/ 9 h 341"/>
                  <a:gd name="T2" fmla="*/ 8 w 189"/>
                  <a:gd name="T3" fmla="*/ 8 h 341"/>
                  <a:gd name="T4" fmla="*/ 9 w 189"/>
                  <a:gd name="T5" fmla="*/ 0 h 341"/>
                  <a:gd name="T6" fmla="*/ 10 w 189"/>
                  <a:gd name="T7" fmla="*/ 8 h 341"/>
                  <a:gd name="T8" fmla="*/ 10 w 189"/>
                  <a:gd name="T9" fmla="*/ 8 h 341"/>
                  <a:gd name="T10" fmla="*/ 9 w 189"/>
                  <a:gd name="T11" fmla="*/ 8 h 341"/>
                  <a:gd name="T12" fmla="*/ 8 w 189"/>
                  <a:gd name="T13" fmla="*/ 15 h 341"/>
                  <a:gd name="T14" fmla="*/ 8 w 189"/>
                  <a:gd name="T15" fmla="*/ 21 h 341"/>
                  <a:gd name="T16" fmla="*/ 7 w 189"/>
                  <a:gd name="T17" fmla="*/ 29 h 341"/>
                  <a:gd name="T18" fmla="*/ 7 w 189"/>
                  <a:gd name="T19" fmla="*/ 36 h 341"/>
                  <a:gd name="T20" fmla="*/ 6 w 189"/>
                  <a:gd name="T21" fmla="*/ 42 h 341"/>
                  <a:gd name="T22" fmla="*/ 6 w 189"/>
                  <a:gd name="T23" fmla="*/ 52 h 341"/>
                  <a:gd name="T24" fmla="*/ 7 w 189"/>
                  <a:gd name="T25" fmla="*/ 57 h 341"/>
                  <a:gd name="T26" fmla="*/ 7 w 189"/>
                  <a:gd name="T27" fmla="*/ 69 h 341"/>
                  <a:gd name="T28" fmla="*/ 7 w 189"/>
                  <a:gd name="T29" fmla="*/ 73 h 341"/>
                  <a:gd name="T30" fmla="*/ 7 w 189"/>
                  <a:gd name="T31" fmla="*/ 77 h 341"/>
                  <a:gd name="T32" fmla="*/ 7 w 189"/>
                  <a:gd name="T33" fmla="*/ 78 h 341"/>
                  <a:gd name="T34" fmla="*/ 6 w 189"/>
                  <a:gd name="T35" fmla="*/ 78 h 341"/>
                  <a:gd name="T36" fmla="*/ 6 w 189"/>
                  <a:gd name="T37" fmla="*/ 78 h 341"/>
                  <a:gd name="T38" fmla="*/ 5 w 189"/>
                  <a:gd name="T39" fmla="*/ 78 h 341"/>
                  <a:gd name="T40" fmla="*/ 4 w 189"/>
                  <a:gd name="T41" fmla="*/ 78 h 341"/>
                  <a:gd name="T42" fmla="*/ 4 w 189"/>
                  <a:gd name="T43" fmla="*/ 78 h 341"/>
                  <a:gd name="T44" fmla="*/ 4 w 189"/>
                  <a:gd name="T45" fmla="*/ 78 h 341"/>
                  <a:gd name="T46" fmla="*/ 0 w 189"/>
                  <a:gd name="T47" fmla="*/ 78 h 341"/>
                  <a:gd name="T48" fmla="*/ 0 w 189"/>
                  <a:gd name="T49" fmla="*/ 78 h 341"/>
                  <a:gd name="T50" fmla="*/ 4 w 189"/>
                  <a:gd name="T51" fmla="*/ 75 h 341"/>
                  <a:gd name="T52" fmla="*/ 4 w 189"/>
                  <a:gd name="T53" fmla="*/ 73 h 341"/>
                  <a:gd name="T54" fmla="*/ 4 w 189"/>
                  <a:gd name="T55" fmla="*/ 73 h 341"/>
                  <a:gd name="T56" fmla="*/ 4 w 189"/>
                  <a:gd name="T57" fmla="*/ 73 h 341"/>
                  <a:gd name="T58" fmla="*/ 5 w 189"/>
                  <a:gd name="T59" fmla="*/ 73 h 341"/>
                  <a:gd name="T60" fmla="*/ 6 w 189"/>
                  <a:gd name="T61" fmla="*/ 77 h 341"/>
                  <a:gd name="T62" fmla="*/ 7 w 189"/>
                  <a:gd name="T63" fmla="*/ 77 h 341"/>
                  <a:gd name="T64" fmla="*/ 7 w 189"/>
                  <a:gd name="T65" fmla="*/ 73 h 341"/>
                  <a:gd name="T66" fmla="*/ 6 w 189"/>
                  <a:gd name="T67" fmla="*/ 68 h 341"/>
                  <a:gd name="T68" fmla="*/ 6 w 189"/>
                  <a:gd name="T69" fmla="*/ 64 h 341"/>
                  <a:gd name="T70" fmla="*/ 5 w 189"/>
                  <a:gd name="T71" fmla="*/ 57 h 341"/>
                  <a:gd name="T72" fmla="*/ 5 w 189"/>
                  <a:gd name="T73" fmla="*/ 51 h 341"/>
                  <a:gd name="T74" fmla="*/ 5 w 189"/>
                  <a:gd name="T75" fmla="*/ 42 h 341"/>
                  <a:gd name="T76" fmla="*/ 6 w 189"/>
                  <a:gd name="T77" fmla="*/ 38 h 341"/>
                  <a:gd name="T78" fmla="*/ 6 w 189"/>
                  <a:gd name="T79" fmla="*/ 32 h 341"/>
                  <a:gd name="T80" fmla="*/ 6 w 189"/>
                  <a:gd name="T81" fmla="*/ 23 h 341"/>
                  <a:gd name="T82" fmla="*/ 7 w 189"/>
                  <a:gd name="T83" fmla="*/ 17 h 341"/>
                  <a:gd name="T84" fmla="*/ 7 w 189"/>
                  <a:gd name="T85" fmla="*/ 9 h 34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9"/>
                  <a:gd name="T130" fmla="*/ 0 h 341"/>
                  <a:gd name="T131" fmla="*/ 189 w 189"/>
                  <a:gd name="T132" fmla="*/ 341 h 34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9" h="341">
                    <a:moveTo>
                      <a:pt x="141" y="43"/>
                    </a:moveTo>
                    <a:lnTo>
                      <a:pt x="157" y="10"/>
                    </a:lnTo>
                    <a:lnTo>
                      <a:pt x="177" y="0"/>
                    </a:lnTo>
                    <a:lnTo>
                      <a:pt x="189" y="10"/>
                    </a:lnTo>
                    <a:lnTo>
                      <a:pt x="187" y="27"/>
                    </a:lnTo>
                    <a:lnTo>
                      <a:pt x="177" y="39"/>
                    </a:lnTo>
                    <a:lnTo>
                      <a:pt x="160" y="60"/>
                    </a:lnTo>
                    <a:lnTo>
                      <a:pt x="147" y="88"/>
                    </a:lnTo>
                    <a:lnTo>
                      <a:pt x="135" y="122"/>
                    </a:lnTo>
                    <a:lnTo>
                      <a:pt x="131" y="153"/>
                    </a:lnTo>
                    <a:lnTo>
                      <a:pt x="124" y="182"/>
                    </a:lnTo>
                    <a:lnTo>
                      <a:pt x="124" y="223"/>
                    </a:lnTo>
                    <a:lnTo>
                      <a:pt x="127" y="250"/>
                    </a:lnTo>
                    <a:lnTo>
                      <a:pt x="135" y="294"/>
                    </a:lnTo>
                    <a:lnTo>
                      <a:pt x="141" y="313"/>
                    </a:lnTo>
                    <a:lnTo>
                      <a:pt x="141" y="326"/>
                    </a:lnTo>
                    <a:lnTo>
                      <a:pt x="137" y="338"/>
                    </a:lnTo>
                    <a:lnTo>
                      <a:pt x="125" y="341"/>
                    </a:lnTo>
                    <a:lnTo>
                      <a:pt x="119" y="338"/>
                    </a:lnTo>
                    <a:lnTo>
                      <a:pt x="101" y="333"/>
                    </a:lnTo>
                    <a:lnTo>
                      <a:pt x="75" y="333"/>
                    </a:lnTo>
                    <a:lnTo>
                      <a:pt x="36" y="335"/>
                    </a:lnTo>
                    <a:lnTo>
                      <a:pt x="10" y="339"/>
                    </a:lnTo>
                    <a:lnTo>
                      <a:pt x="0" y="335"/>
                    </a:lnTo>
                    <a:lnTo>
                      <a:pt x="0" y="330"/>
                    </a:lnTo>
                    <a:lnTo>
                      <a:pt x="16" y="323"/>
                    </a:lnTo>
                    <a:lnTo>
                      <a:pt x="33" y="318"/>
                    </a:lnTo>
                    <a:lnTo>
                      <a:pt x="65" y="315"/>
                    </a:lnTo>
                    <a:lnTo>
                      <a:pt x="85" y="315"/>
                    </a:lnTo>
                    <a:lnTo>
                      <a:pt x="107" y="321"/>
                    </a:lnTo>
                    <a:lnTo>
                      <a:pt x="120" y="327"/>
                    </a:lnTo>
                    <a:lnTo>
                      <a:pt x="131" y="325"/>
                    </a:lnTo>
                    <a:lnTo>
                      <a:pt x="127" y="311"/>
                    </a:lnTo>
                    <a:lnTo>
                      <a:pt x="119" y="291"/>
                    </a:lnTo>
                    <a:lnTo>
                      <a:pt x="111" y="270"/>
                    </a:lnTo>
                    <a:lnTo>
                      <a:pt x="107" y="245"/>
                    </a:lnTo>
                    <a:lnTo>
                      <a:pt x="105" y="219"/>
                    </a:lnTo>
                    <a:lnTo>
                      <a:pt x="105" y="183"/>
                    </a:lnTo>
                    <a:lnTo>
                      <a:pt x="111" y="163"/>
                    </a:lnTo>
                    <a:lnTo>
                      <a:pt x="112" y="136"/>
                    </a:lnTo>
                    <a:lnTo>
                      <a:pt x="119" y="98"/>
                    </a:lnTo>
                    <a:lnTo>
                      <a:pt x="127" y="68"/>
                    </a:lnTo>
                    <a:lnTo>
                      <a:pt x="141" y="43"/>
                    </a:lnTo>
                    <a:close/>
                  </a:path>
                </a:pathLst>
              </a:custGeom>
              <a:solidFill>
                <a:srgbClr val="000000"/>
              </a:solidFill>
              <a:ln w="9525">
                <a:noFill/>
                <a:round/>
                <a:headEnd/>
                <a:tailEnd/>
              </a:ln>
            </p:spPr>
            <p:txBody>
              <a:bodyPr wrap="none" anchor="ctr">
                <a:prstTxWarp prst="textNoShape">
                  <a:avLst/>
                </a:prstTxWarp>
              </a:bodyPr>
              <a:lstStyle/>
              <a:p>
                <a:endParaRPr lang="nn-NO"/>
              </a:p>
            </p:txBody>
          </p:sp>
        </p:grpSp>
        <p:grpSp>
          <p:nvGrpSpPr>
            <p:cNvPr id="4" name="Group 14"/>
            <p:cNvGrpSpPr>
              <a:grpSpLocks/>
            </p:cNvGrpSpPr>
            <p:nvPr/>
          </p:nvGrpSpPr>
          <p:grpSpPr bwMode="auto">
            <a:xfrm>
              <a:off x="2517" y="1843"/>
              <a:ext cx="471" cy="149"/>
              <a:chOff x="2517" y="1843"/>
              <a:chExt cx="471" cy="149"/>
            </a:xfrm>
          </p:grpSpPr>
          <p:sp>
            <p:nvSpPr>
              <p:cNvPr id="93251" name="Freeform 15"/>
              <p:cNvSpPr>
                <a:spLocks noChangeArrowheads="1"/>
              </p:cNvSpPr>
              <p:nvPr/>
            </p:nvSpPr>
            <p:spPr bwMode="auto">
              <a:xfrm>
                <a:off x="2916" y="1928"/>
                <a:ext cx="73" cy="43"/>
              </a:xfrm>
              <a:custGeom>
                <a:avLst/>
                <a:gdLst>
                  <a:gd name="T0" fmla="*/ 0 w 82"/>
                  <a:gd name="T1" fmla="*/ 7 h 46"/>
                  <a:gd name="T2" fmla="*/ 4 w 82"/>
                  <a:gd name="T3" fmla="*/ 9 h 46"/>
                  <a:gd name="T4" fmla="*/ 4 w 82"/>
                  <a:gd name="T5" fmla="*/ 7 h 46"/>
                  <a:gd name="T6" fmla="*/ 4 w 82"/>
                  <a:gd name="T7" fmla="*/ 0 h 46"/>
                  <a:gd name="T8" fmla="*/ 0 w 82"/>
                  <a:gd name="T9" fmla="*/ 7 h 46"/>
                  <a:gd name="T10" fmla="*/ 0 60000 65536"/>
                  <a:gd name="T11" fmla="*/ 0 60000 65536"/>
                  <a:gd name="T12" fmla="*/ 0 60000 65536"/>
                  <a:gd name="T13" fmla="*/ 0 60000 65536"/>
                  <a:gd name="T14" fmla="*/ 0 60000 65536"/>
                  <a:gd name="T15" fmla="*/ 0 w 82"/>
                  <a:gd name="T16" fmla="*/ 0 h 46"/>
                  <a:gd name="T17" fmla="*/ 82 w 82"/>
                  <a:gd name="T18" fmla="*/ 46 h 46"/>
                </a:gdLst>
                <a:ahLst/>
                <a:cxnLst>
                  <a:cxn ang="T10">
                    <a:pos x="T0" y="T1"/>
                  </a:cxn>
                  <a:cxn ang="T11">
                    <a:pos x="T2" y="T3"/>
                  </a:cxn>
                  <a:cxn ang="T12">
                    <a:pos x="T4" y="T5"/>
                  </a:cxn>
                  <a:cxn ang="T13">
                    <a:pos x="T6" y="T7"/>
                  </a:cxn>
                  <a:cxn ang="T14">
                    <a:pos x="T8" y="T9"/>
                  </a:cxn>
                </a:cxnLst>
                <a:rect l="T15" t="T16" r="T17" b="T18"/>
                <a:pathLst>
                  <a:path w="82" h="46">
                    <a:moveTo>
                      <a:pt x="0" y="10"/>
                    </a:moveTo>
                    <a:lnTo>
                      <a:pt x="6" y="46"/>
                    </a:lnTo>
                    <a:lnTo>
                      <a:pt x="82" y="36"/>
                    </a:lnTo>
                    <a:lnTo>
                      <a:pt x="76" y="0"/>
                    </a:lnTo>
                    <a:lnTo>
                      <a:pt x="0" y="1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52" name="Freeform 16"/>
              <p:cNvSpPr>
                <a:spLocks noChangeArrowheads="1"/>
              </p:cNvSpPr>
              <p:nvPr/>
            </p:nvSpPr>
            <p:spPr bwMode="auto">
              <a:xfrm>
                <a:off x="2517" y="1843"/>
                <a:ext cx="174" cy="150"/>
              </a:xfrm>
              <a:custGeom>
                <a:avLst/>
                <a:gdLst>
                  <a:gd name="T0" fmla="*/ 10 w 197"/>
                  <a:gd name="T1" fmla="*/ 25 h 159"/>
                  <a:gd name="T2" fmla="*/ 10 w 197"/>
                  <a:gd name="T3" fmla="*/ 25 h 159"/>
                  <a:gd name="T4" fmla="*/ 10 w 197"/>
                  <a:gd name="T5" fmla="*/ 24 h 159"/>
                  <a:gd name="T6" fmla="*/ 10 w 197"/>
                  <a:gd name="T7" fmla="*/ 21 h 159"/>
                  <a:gd name="T8" fmla="*/ 10 w 197"/>
                  <a:gd name="T9" fmla="*/ 21 h 159"/>
                  <a:gd name="T10" fmla="*/ 9 w 197"/>
                  <a:gd name="T11" fmla="*/ 20 h 159"/>
                  <a:gd name="T12" fmla="*/ 9 w 197"/>
                  <a:gd name="T13" fmla="*/ 15 h 159"/>
                  <a:gd name="T14" fmla="*/ 8 w 197"/>
                  <a:gd name="T15" fmla="*/ 8 h 159"/>
                  <a:gd name="T16" fmla="*/ 8 w 197"/>
                  <a:gd name="T17" fmla="*/ 8 h 159"/>
                  <a:gd name="T18" fmla="*/ 7 w 197"/>
                  <a:gd name="T19" fmla="*/ 8 h 159"/>
                  <a:gd name="T20" fmla="*/ 7 w 197"/>
                  <a:gd name="T21" fmla="*/ 8 h 159"/>
                  <a:gd name="T22" fmla="*/ 5 w 197"/>
                  <a:gd name="T23" fmla="*/ 3 h 159"/>
                  <a:gd name="T24" fmla="*/ 4 w 197"/>
                  <a:gd name="T25" fmla="*/ 0 h 159"/>
                  <a:gd name="T26" fmla="*/ 4 w 197"/>
                  <a:gd name="T27" fmla="*/ 4 h 159"/>
                  <a:gd name="T28" fmla="*/ 4 w 197"/>
                  <a:gd name="T29" fmla="*/ 8 h 159"/>
                  <a:gd name="T30" fmla="*/ 4 w 197"/>
                  <a:gd name="T31" fmla="*/ 8 h 159"/>
                  <a:gd name="T32" fmla="*/ 4 w 197"/>
                  <a:gd name="T33" fmla="*/ 11 h 159"/>
                  <a:gd name="T34" fmla="*/ 4 w 197"/>
                  <a:gd name="T35" fmla="*/ 16 h 159"/>
                  <a:gd name="T36" fmla="*/ 0 w 197"/>
                  <a:gd name="T37" fmla="*/ 19 h 159"/>
                  <a:gd name="T38" fmla="*/ 2 w 197"/>
                  <a:gd name="T39" fmla="*/ 24 h 159"/>
                  <a:gd name="T40" fmla="*/ 4 w 197"/>
                  <a:gd name="T41" fmla="*/ 30 h 159"/>
                  <a:gd name="T42" fmla="*/ 4 w 197"/>
                  <a:gd name="T43" fmla="*/ 34 h 159"/>
                  <a:gd name="T44" fmla="*/ 4 w 197"/>
                  <a:gd name="T45" fmla="*/ 38 h 159"/>
                  <a:gd name="T46" fmla="*/ 4 w 197"/>
                  <a:gd name="T47" fmla="*/ 40 h 159"/>
                  <a:gd name="T48" fmla="*/ 7 w 197"/>
                  <a:gd name="T49" fmla="*/ 38 h 159"/>
                  <a:gd name="T50" fmla="*/ 8 w 197"/>
                  <a:gd name="T51" fmla="*/ 34 h 159"/>
                  <a:gd name="T52" fmla="*/ 9 w 197"/>
                  <a:gd name="T53" fmla="*/ 28 h 159"/>
                  <a:gd name="T54" fmla="*/ 9 w 197"/>
                  <a:gd name="T55" fmla="*/ 25 h 159"/>
                  <a:gd name="T56" fmla="*/ 10 w 197"/>
                  <a:gd name="T57" fmla="*/ 25 h 1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97"/>
                  <a:gd name="T88" fmla="*/ 0 h 159"/>
                  <a:gd name="T89" fmla="*/ 197 w 197"/>
                  <a:gd name="T90" fmla="*/ 159 h 1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97" h="159">
                    <a:moveTo>
                      <a:pt x="184" y="102"/>
                    </a:moveTo>
                    <a:lnTo>
                      <a:pt x="191" y="102"/>
                    </a:lnTo>
                    <a:lnTo>
                      <a:pt x="197" y="94"/>
                    </a:lnTo>
                    <a:lnTo>
                      <a:pt x="193" y="83"/>
                    </a:lnTo>
                    <a:lnTo>
                      <a:pt x="183" y="80"/>
                    </a:lnTo>
                    <a:lnTo>
                      <a:pt x="176" y="75"/>
                    </a:lnTo>
                    <a:lnTo>
                      <a:pt x="171" y="58"/>
                    </a:lnTo>
                    <a:lnTo>
                      <a:pt x="157" y="34"/>
                    </a:lnTo>
                    <a:lnTo>
                      <a:pt x="151" y="24"/>
                    </a:lnTo>
                    <a:lnTo>
                      <a:pt x="140" y="18"/>
                    </a:lnTo>
                    <a:lnTo>
                      <a:pt x="128" y="8"/>
                    </a:lnTo>
                    <a:lnTo>
                      <a:pt x="108" y="3"/>
                    </a:lnTo>
                    <a:lnTo>
                      <a:pt x="92" y="0"/>
                    </a:lnTo>
                    <a:lnTo>
                      <a:pt x="56" y="4"/>
                    </a:lnTo>
                    <a:lnTo>
                      <a:pt x="40" y="12"/>
                    </a:lnTo>
                    <a:lnTo>
                      <a:pt x="22" y="24"/>
                    </a:lnTo>
                    <a:lnTo>
                      <a:pt x="10" y="46"/>
                    </a:lnTo>
                    <a:lnTo>
                      <a:pt x="5" y="59"/>
                    </a:lnTo>
                    <a:lnTo>
                      <a:pt x="0" y="72"/>
                    </a:lnTo>
                    <a:lnTo>
                      <a:pt x="2" y="99"/>
                    </a:lnTo>
                    <a:lnTo>
                      <a:pt x="13" y="119"/>
                    </a:lnTo>
                    <a:lnTo>
                      <a:pt x="28" y="136"/>
                    </a:lnTo>
                    <a:lnTo>
                      <a:pt x="58" y="152"/>
                    </a:lnTo>
                    <a:lnTo>
                      <a:pt x="92" y="159"/>
                    </a:lnTo>
                    <a:lnTo>
                      <a:pt x="131" y="151"/>
                    </a:lnTo>
                    <a:lnTo>
                      <a:pt x="156" y="135"/>
                    </a:lnTo>
                    <a:lnTo>
                      <a:pt x="169" y="114"/>
                    </a:lnTo>
                    <a:lnTo>
                      <a:pt x="176" y="102"/>
                    </a:lnTo>
                    <a:lnTo>
                      <a:pt x="184" y="102"/>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53" name="Freeform 17"/>
              <p:cNvSpPr>
                <a:spLocks noChangeArrowheads="1"/>
              </p:cNvSpPr>
              <p:nvPr/>
            </p:nvSpPr>
            <p:spPr bwMode="auto">
              <a:xfrm>
                <a:off x="2704" y="1924"/>
                <a:ext cx="27" cy="20"/>
              </a:xfrm>
              <a:custGeom>
                <a:avLst/>
                <a:gdLst>
                  <a:gd name="T0" fmla="*/ 3 w 31"/>
                  <a:gd name="T1" fmla="*/ 5 h 21"/>
                  <a:gd name="T2" fmla="*/ 3 w 31"/>
                  <a:gd name="T3" fmla="*/ 0 h 21"/>
                  <a:gd name="T4" fmla="*/ 1 w 31"/>
                  <a:gd name="T5" fmla="*/ 6 h 21"/>
                  <a:gd name="T6" fmla="*/ 0 w 31"/>
                  <a:gd name="T7" fmla="*/ 10 h 21"/>
                  <a:gd name="T8" fmla="*/ 3 w 31"/>
                  <a:gd name="T9" fmla="*/ 10 h 21"/>
                  <a:gd name="T10" fmla="*/ 3 w 31"/>
                  <a:gd name="T11" fmla="*/ 10 h 21"/>
                  <a:gd name="T12" fmla="*/ 3 w 31"/>
                  <a:gd name="T13" fmla="*/ 10 h 21"/>
                  <a:gd name="T14" fmla="*/ 3 w 31"/>
                  <a:gd name="T15" fmla="*/ 5 h 21"/>
                  <a:gd name="T16" fmla="*/ 3 w 31"/>
                  <a:gd name="T17" fmla="*/ 5 h 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1"/>
                  <a:gd name="T28" fmla="*/ 0 h 21"/>
                  <a:gd name="T29" fmla="*/ 31 w 31"/>
                  <a:gd name="T30" fmla="*/ 21 h 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1" h="21">
                    <a:moveTo>
                      <a:pt x="20" y="5"/>
                    </a:moveTo>
                    <a:lnTo>
                      <a:pt x="11" y="0"/>
                    </a:lnTo>
                    <a:lnTo>
                      <a:pt x="1" y="6"/>
                    </a:lnTo>
                    <a:lnTo>
                      <a:pt x="0" y="16"/>
                    </a:lnTo>
                    <a:lnTo>
                      <a:pt x="11" y="21"/>
                    </a:lnTo>
                    <a:lnTo>
                      <a:pt x="27" y="18"/>
                    </a:lnTo>
                    <a:lnTo>
                      <a:pt x="31" y="16"/>
                    </a:lnTo>
                    <a:lnTo>
                      <a:pt x="31" y="5"/>
                    </a:lnTo>
                    <a:lnTo>
                      <a:pt x="20" y="5"/>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54" name="Freeform 18"/>
              <p:cNvSpPr>
                <a:spLocks noChangeArrowheads="1"/>
              </p:cNvSpPr>
              <p:nvPr/>
            </p:nvSpPr>
            <p:spPr bwMode="auto">
              <a:xfrm>
                <a:off x="2743" y="1911"/>
                <a:ext cx="30" cy="23"/>
              </a:xfrm>
              <a:custGeom>
                <a:avLst/>
                <a:gdLst>
                  <a:gd name="T0" fmla="*/ 4 w 34"/>
                  <a:gd name="T1" fmla="*/ 2 h 24"/>
                  <a:gd name="T2" fmla="*/ 4 w 34"/>
                  <a:gd name="T3" fmla="*/ 0 h 24"/>
                  <a:gd name="T4" fmla="*/ 4 w 34"/>
                  <a:gd name="T5" fmla="*/ 6 h 24"/>
                  <a:gd name="T6" fmla="*/ 0 w 34"/>
                  <a:gd name="T7" fmla="*/ 12 h 24"/>
                  <a:gd name="T8" fmla="*/ 4 w 34"/>
                  <a:gd name="T9" fmla="*/ 12 h 24"/>
                  <a:gd name="T10" fmla="*/ 4 w 34"/>
                  <a:gd name="T11" fmla="*/ 12 h 24"/>
                  <a:gd name="T12" fmla="*/ 4 w 34"/>
                  <a:gd name="T13" fmla="*/ 12 h 24"/>
                  <a:gd name="T14" fmla="*/ 4 w 34"/>
                  <a:gd name="T15" fmla="*/ 2 h 24"/>
                  <a:gd name="T16" fmla="*/ 0 60000 65536"/>
                  <a:gd name="T17" fmla="*/ 0 60000 65536"/>
                  <a:gd name="T18" fmla="*/ 0 60000 65536"/>
                  <a:gd name="T19" fmla="*/ 0 60000 65536"/>
                  <a:gd name="T20" fmla="*/ 0 60000 65536"/>
                  <a:gd name="T21" fmla="*/ 0 60000 65536"/>
                  <a:gd name="T22" fmla="*/ 0 60000 65536"/>
                  <a:gd name="T23" fmla="*/ 0 60000 65536"/>
                  <a:gd name="T24" fmla="*/ 0 w 34"/>
                  <a:gd name="T25" fmla="*/ 0 h 24"/>
                  <a:gd name="T26" fmla="*/ 34 w 34"/>
                  <a:gd name="T27" fmla="*/ 24 h 2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4" h="24">
                    <a:moveTo>
                      <a:pt x="29" y="2"/>
                    </a:moveTo>
                    <a:lnTo>
                      <a:pt x="18" y="0"/>
                    </a:lnTo>
                    <a:lnTo>
                      <a:pt x="11" y="6"/>
                    </a:lnTo>
                    <a:lnTo>
                      <a:pt x="0" y="18"/>
                    </a:lnTo>
                    <a:lnTo>
                      <a:pt x="6" y="24"/>
                    </a:lnTo>
                    <a:lnTo>
                      <a:pt x="23" y="24"/>
                    </a:lnTo>
                    <a:lnTo>
                      <a:pt x="34" y="15"/>
                    </a:lnTo>
                    <a:lnTo>
                      <a:pt x="29" y="2"/>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55" name="Freeform 19"/>
              <p:cNvSpPr>
                <a:spLocks noChangeArrowheads="1"/>
              </p:cNvSpPr>
              <p:nvPr/>
            </p:nvSpPr>
            <p:spPr bwMode="auto">
              <a:xfrm>
                <a:off x="2790" y="1902"/>
                <a:ext cx="35" cy="19"/>
              </a:xfrm>
              <a:custGeom>
                <a:avLst/>
                <a:gdLst>
                  <a:gd name="T0" fmla="*/ 0 w 40"/>
                  <a:gd name="T1" fmla="*/ 5 h 20"/>
                  <a:gd name="T2" fmla="*/ 0 w 40"/>
                  <a:gd name="T3" fmla="*/ 10 h 20"/>
                  <a:gd name="T4" fmla="*/ 4 w 40"/>
                  <a:gd name="T5" fmla="*/ 10 h 20"/>
                  <a:gd name="T6" fmla="*/ 4 w 40"/>
                  <a:gd name="T7" fmla="*/ 10 h 20"/>
                  <a:gd name="T8" fmla="*/ 4 w 40"/>
                  <a:gd name="T9" fmla="*/ 8 h 20"/>
                  <a:gd name="T10" fmla="*/ 4 w 40"/>
                  <a:gd name="T11" fmla="*/ 1 h 20"/>
                  <a:gd name="T12" fmla="*/ 4 w 40"/>
                  <a:gd name="T13" fmla="*/ 0 h 20"/>
                  <a:gd name="T14" fmla="*/ 0 w 40"/>
                  <a:gd name="T15" fmla="*/ 5 h 20"/>
                  <a:gd name="T16" fmla="*/ 0 60000 65536"/>
                  <a:gd name="T17" fmla="*/ 0 60000 65536"/>
                  <a:gd name="T18" fmla="*/ 0 60000 65536"/>
                  <a:gd name="T19" fmla="*/ 0 60000 65536"/>
                  <a:gd name="T20" fmla="*/ 0 60000 65536"/>
                  <a:gd name="T21" fmla="*/ 0 60000 65536"/>
                  <a:gd name="T22" fmla="*/ 0 60000 65536"/>
                  <a:gd name="T23" fmla="*/ 0 60000 65536"/>
                  <a:gd name="T24" fmla="*/ 0 w 40"/>
                  <a:gd name="T25" fmla="*/ 0 h 20"/>
                  <a:gd name="T26" fmla="*/ 40 w 40"/>
                  <a:gd name="T27" fmla="*/ 20 h 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 h="20">
                    <a:moveTo>
                      <a:pt x="0" y="5"/>
                    </a:moveTo>
                    <a:lnTo>
                      <a:pt x="0" y="16"/>
                    </a:lnTo>
                    <a:lnTo>
                      <a:pt x="14" y="20"/>
                    </a:lnTo>
                    <a:lnTo>
                      <a:pt x="34" y="20"/>
                    </a:lnTo>
                    <a:lnTo>
                      <a:pt x="40" y="8"/>
                    </a:lnTo>
                    <a:lnTo>
                      <a:pt x="30" y="1"/>
                    </a:lnTo>
                    <a:lnTo>
                      <a:pt x="13" y="0"/>
                    </a:lnTo>
                    <a:lnTo>
                      <a:pt x="0" y="5"/>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56" name="Freeform 20"/>
              <p:cNvSpPr>
                <a:spLocks noChangeArrowheads="1"/>
              </p:cNvSpPr>
              <p:nvPr/>
            </p:nvSpPr>
            <p:spPr bwMode="auto">
              <a:xfrm>
                <a:off x="2834" y="1910"/>
                <a:ext cx="21" cy="20"/>
              </a:xfrm>
              <a:custGeom>
                <a:avLst/>
                <a:gdLst>
                  <a:gd name="T0" fmla="*/ 4 w 24"/>
                  <a:gd name="T1" fmla="*/ 4 h 21"/>
                  <a:gd name="T2" fmla="*/ 4 w 24"/>
                  <a:gd name="T3" fmla="*/ 0 h 21"/>
                  <a:gd name="T4" fmla="*/ 2 w 24"/>
                  <a:gd name="T5" fmla="*/ 1 h 21"/>
                  <a:gd name="T6" fmla="*/ 0 w 24"/>
                  <a:gd name="T7" fmla="*/ 10 h 21"/>
                  <a:gd name="T8" fmla="*/ 4 w 24"/>
                  <a:gd name="T9" fmla="*/ 10 h 21"/>
                  <a:gd name="T10" fmla="*/ 4 w 24"/>
                  <a:gd name="T11" fmla="*/ 10 h 21"/>
                  <a:gd name="T12" fmla="*/ 4 w 24"/>
                  <a:gd name="T13" fmla="*/ 4 h 21"/>
                  <a:gd name="T14" fmla="*/ 0 60000 65536"/>
                  <a:gd name="T15" fmla="*/ 0 60000 65536"/>
                  <a:gd name="T16" fmla="*/ 0 60000 65536"/>
                  <a:gd name="T17" fmla="*/ 0 60000 65536"/>
                  <a:gd name="T18" fmla="*/ 0 60000 65536"/>
                  <a:gd name="T19" fmla="*/ 0 60000 65536"/>
                  <a:gd name="T20" fmla="*/ 0 60000 65536"/>
                  <a:gd name="T21" fmla="*/ 0 w 24"/>
                  <a:gd name="T22" fmla="*/ 0 h 21"/>
                  <a:gd name="T23" fmla="*/ 24 w 24"/>
                  <a:gd name="T24" fmla="*/ 21 h 2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4" h="21">
                    <a:moveTo>
                      <a:pt x="24" y="4"/>
                    </a:moveTo>
                    <a:lnTo>
                      <a:pt x="10" y="0"/>
                    </a:lnTo>
                    <a:lnTo>
                      <a:pt x="2" y="1"/>
                    </a:lnTo>
                    <a:lnTo>
                      <a:pt x="0" y="11"/>
                    </a:lnTo>
                    <a:lnTo>
                      <a:pt x="4" y="19"/>
                    </a:lnTo>
                    <a:lnTo>
                      <a:pt x="20" y="21"/>
                    </a:lnTo>
                    <a:lnTo>
                      <a:pt x="24" y="4"/>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57" name="Freeform 21"/>
              <p:cNvSpPr>
                <a:spLocks noChangeArrowheads="1"/>
              </p:cNvSpPr>
              <p:nvPr/>
            </p:nvSpPr>
            <p:spPr bwMode="auto">
              <a:xfrm>
                <a:off x="2871" y="1920"/>
                <a:ext cx="33" cy="21"/>
              </a:xfrm>
              <a:custGeom>
                <a:avLst/>
                <a:gdLst>
                  <a:gd name="T0" fmla="*/ 4 w 37"/>
                  <a:gd name="T1" fmla="*/ 5 h 22"/>
                  <a:gd name="T2" fmla="*/ 4 w 37"/>
                  <a:gd name="T3" fmla="*/ 0 h 22"/>
                  <a:gd name="T4" fmla="*/ 1 w 37"/>
                  <a:gd name="T5" fmla="*/ 0 h 22"/>
                  <a:gd name="T6" fmla="*/ 0 w 37"/>
                  <a:gd name="T7" fmla="*/ 8 h 22"/>
                  <a:gd name="T8" fmla="*/ 4 w 37"/>
                  <a:gd name="T9" fmla="*/ 11 h 22"/>
                  <a:gd name="T10" fmla="*/ 4 w 37"/>
                  <a:gd name="T11" fmla="*/ 11 h 22"/>
                  <a:gd name="T12" fmla="*/ 4 w 37"/>
                  <a:gd name="T13" fmla="*/ 11 h 22"/>
                  <a:gd name="T14" fmla="*/ 4 w 37"/>
                  <a:gd name="T15" fmla="*/ 11 h 22"/>
                  <a:gd name="T16" fmla="*/ 4 w 37"/>
                  <a:gd name="T17" fmla="*/ 5 h 2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7"/>
                  <a:gd name="T28" fmla="*/ 0 h 22"/>
                  <a:gd name="T29" fmla="*/ 37 w 37"/>
                  <a:gd name="T30" fmla="*/ 22 h 2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7" h="22">
                    <a:moveTo>
                      <a:pt x="24" y="5"/>
                    </a:moveTo>
                    <a:lnTo>
                      <a:pt x="17" y="0"/>
                    </a:lnTo>
                    <a:lnTo>
                      <a:pt x="1" y="0"/>
                    </a:lnTo>
                    <a:lnTo>
                      <a:pt x="0" y="8"/>
                    </a:lnTo>
                    <a:lnTo>
                      <a:pt x="5" y="17"/>
                    </a:lnTo>
                    <a:lnTo>
                      <a:pt x="17" y="22"/>
                    </a:lnTo>
                    <a:lnTo>
                      <a:pt x="28" y="22"/>
                    </a:lnTo>
                    <a:lnTo>
                      <a:pt x="37" y="14"/>
                    </a:lnTo>
                    <a:lnTo>
                      <a:pt x="24" y="5"/>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58" name="Freeform 22"/>
              <p:cNvSpPr>
                <a:spLocks noChangeArrowheads="1"/>
              </p:cNvSpPr>
              <p:nvPr/>
            </p:nvSpPr>
            <p:spPr bwMode="auto">
              <a:xfrm>
                <a:off x="2906" y="1946"/>
                <a:ext cx="16" cy="15"/>
              </a:xfrm>
              <a:custGeom>
                <a:avLst/>
                <a:gdLst>
                  <a:gd name="T0" fmla="*/ 4 w 18"/>
                  <a:gd name="T1" fmla="*/ 4 h 16"/>
                  <a:gd name="T2" fmla="*/ 4 w 18"/>
                  <a:gd name="T3" fmla="*/ 0 h 16"/>
                  <a:gd name="T4" fmla="*/ 0 w 18"/>
                  <a:gd name="T5" fmla="*/ 5 h 16"/>
                  <a:gd name="T6" fmla="*/ 2 w 18"/>
                  <a:gd name="T7" fmla="*/ 8 h 16"/>
                  <a:gd name="T8" fmla="*/ 4 w 18"/>
                  <a:gd name="T9" fmla="*/ 8 h 16"/>
                  <a:gd name="T10" fmla="*/ 4 w 18"/>
                  <a:gd name="T11" fmla="*/ 4 h 16"/>
                  <a:gd name="T12" fmla="*/ 0 60000 65536"/>
                  <a:gd name="T13" fmla="*/ 0 60000 65536"/>
                  <a:gd name="T14" fmla="*/ 0 60000 65536"/>
                  <a:gd name="T15" fmla="*/ 0 60000 65536"/>
                  <a:gd name="T16" fmla="*/ 0 60000 65536"/>
                  <a:gd name="T17" fmla="*/ 0 60000 65536"/>
                  <a:gd name="T18" fmla="*/ 0 w 18"/>
                  <a:gd name="T19" fmla="*/ 0 h 16"/>
                  <a:gd name="T20" fmla="*/ 18 w 18"/>
                  <a:gd name="T21" fmla="*/ 16 h 16"/>
                </a:gdLst>
                <a:ahLst/>
                <a:cxnLst>
                  <a:cxn ang="T12">
                    <a:pos x="T0" y="T1"/>
                  </a:cxn>
                  <a:cxn ang="T13">
                    <a:pos x="T2" y="T3"/>
                  </a:cxn>
                  <a:cxn ang="T14">
                    <a:pos x="T4" y="T5"/>
                  </a:cxn>
                  <a:cxn ang="T15">
                    <a:pos x="T6" y="T7"/>
                  </a:cxn>
                  <a:cxn ang="T16">
                    <a:pos x="T8" y="T9"/>
                  </a:cxn>
                  <a:cxn ang="T17">
                    <a:pos x="T10" y="T11"/>
                  </a:cxn>
                </a:cxnLst>
                <a:rect l="T18" t="T19" r="T20" b="T21"/>
                <a:pathLst>
                  <a:path w="18" h="16">
                    <a:moveTo>
                      <a:pt x="16" y="4"/>
                    </a:moveTo>
                    <a:lnTo>
                      <a:pt x="8" y="0"/>
                    </a:lnTo>
                    <a:lnTo>
                      <a:pt x="0" y="5"/>
                    </a:lnTo>
                    <a:lnTo>
                      <a:pt x="2" y="16"/>
                    </a:lnTo>
                    <a:lnTo>
                      <a:pt x="18" y="16"/>
                    </a:lnTo>
                    <a:lnTo>
                      <a:pt x="16" y="4"/>
                    </a:lnTo>
                    <a:close/>
                  </a:path>
                </a:pathLst>
              </a:custGeom>
              <a:solidFill>
                <a:srgbClr val="000000"/>
              </a:solidFill>
              <a:ln w="9525">
                <a:noFill/>
                <a:round/>
                <a:headEnd/>
                <a:tailEnd/>
              </a:ln>
            </p:spPr>
            <p:txBody>
              <a:bodyPr wrap="none" anchor="ctr">
                <a:prstTxWarp prst="textNoShape">
                  <a:avLst/>
                </a:prstTxWarp>
              </a:bodyPr>
              <a:lstStyle/>
              <a:p>
                <a:endParaRPr lang="nn-NO"/>
              </a:p>
            </p:txBody>
          </p:sp>
        </p:grpSp>
      </p:grpSp>
      <p:grpSp>
        <p:nvGrpSpPr>
          <p:cNvPr id="5" name="Group 23"/>
          <p:cNvGrpSpPr>
            <a:grpSpLocks/>
          </p:cNvGrpSpPr>
          <p:nvPr/>
        </p:nvGrpSpPr>
        <p:grpSpPr bwMode="auto">
          <a:xfrm>
            <a:off x="1116013" y="1916113"/>
            <a:ext cx="1320800" cy="1404937"/>
            <a:chOff x="703" y="1207"/>
            <a:chExt cx="832" cy="885"/>
          </a:xfrm>
        </p:grpSpPr>
        <p:grpSp>
          <p:nvGrpSpPr>
            <p:cNvPr id="6" name="Group 24"/>
            <p:cNvGrpSpPr>
              <a:grpSpLocks/>
            </p:cNvGrpSpPr>
            <p:nvPr/>
          </p:nvGrpSpPr>
          <p:grpSpPr bwMode="auto">
            <a:xfrm>
              <a:off x="1042" y="1434"/>
              <a:ext cx="162" cy="355"/>
              <a:chOff x="1042" y="1434"/>
              <a:chExt cx="162" cy="355"/>
            </a:xfrm>
          </p:grpSpPr>
          <p:sp>
            <p:nvSpPr>
              <p:cNvPr id="93245" name="Freeform 25"/>
              <p:cNvSpPr>
                <a:spLocks noChangeArrowheads="1"/>
              </p:cNvSpPr>
              <p:nvPr/>
            </p:nvSpPr>
            <p:spPr bwMode="auto">
              <a:xfrm>
                <a:off x="1118" y="1628"/>
                <a:ext cx="87" cy="144"/>
              </a:xfrm>
              <a:custGeom>
                <a:avLst/>
                <a:gdLst>
                  <a:gd name="T0" fmla="*/ 30 w 87"/>
                  <a:gd name="T1" fmla="*/ 6 h 144"/>
                  <a:gd name="T2" fmla="*/ 19 w 87"/>
                  <a:gd name="T3" fmla="*/ 0 h 144"/>
                  <a:gd name="T4" fmla="*/ 6 w 87"/>
                  <a:gd name="T5" fmla="*/ 0 h 144"/>
                  <a:gd name="T6" fmla="*/ 0 w 87"/>
                  <a:gd name="T7" fmla="*/ 8 h 144"/>
                  <a:gd name="T8" fmla="*/ 3 w 87"/>
                  <a:gd name="T9" fmla="*/ 20 h 144"/>
                  <a:gd name="T10" fmla="*/ 15 w 87"/>
                  <a:gd name="T11" fmla="*/ 30 h 144"/>
                  <a:gd name="T12" fmla="*/ 39 w 87"/>
                  <a:gd name="T13" fmla="*/ 41 h 144"/>
                  <a:gd name="T14" fmla="*/ 67 w 87"/>
                  <a:gd name="T15" fmla="*/ 64 h 144"/>
                  <a:gd name="T16" fmla="*/ 71 w 87"/>
                  <a:gd name="T17" fmla="*/ 73 h 144"/>
                  <a:gd name="T18" fmla="*/ 70 w 87"/>
                  <a:gd name="T19" fmla="*/ 77 h 144"/>
                  <a:gd name="T20" fmla="*/ 48 w 87"/>
                  <a:gd name="T21" fmla="*/ 92 h 144"/>
                  <a:gd name="T22" fmla="*/ 23 w 87"/>
                  <a:gd name="T23" fmla="*/ 110 h 144"/>
                  <a:gd name="T24" fmla="*/ 18 w 87"/>
                  <a:gd name="T25" fmla="*/ 117 h 144"/>
                  <a:gd name="T26" fmla="*/ 18 w 87"/>
                  <a:gd name="T27" fmla="*/ 125 h 144"/>
                  <a:gd name="T28" fmla="*/ 36 w 87"/>
                  <a:gd name="T29" fmla="*/ 133 h 144"/>
                  <a:gd name="T30" fmla="*/ 66 w 87"/>
                  <a:gd name="T31" fmla="*/ 144 h 144"/>
                  <a:gd name="T32" fmla="*/ 76 w 87"/>
                  <a:gd name="T33" fmla="*/ 144 h 144"/>
                  <a:gd name="T34" fmla="*/ 87 w 87"/>
                  <a:gd name="T35" fmla="*/ 137 h 144"/>
                  <a:gd name="T36" fmla="*/ 87 w 87"/>
                  <a:gd name="T37" fmla="*/ 132 h 144"/>
                  <a:gd name="T38" fmla="*/ 79 w 87"/>
                  <a:gd name="T39" fmla="*/ 129 h 144"/>
                  <a:gd name="T40" fmla="*/ 42 w 87"/>
                  <a:gd name="T41" fmla="*/ 125 h 144"/>
                  <a:gd name="T42" fmla="*/ 28 w 87"/>
                  <a:gd name="T43" fmla="*/ 122 h 144"/>
                  <a:gd name="T44" fmla="*/ 26 w 87"/>
                  <a:gd name="T45" fmla="*/ 116 h 144"/>
                  <a:gd name="T46" fmla="*/ 50 w 87"/>
                  <a:gd name="T47" fmla="*/ 100 h 144"/>
                  <a:gd name="T48" fmla="*/ 76 w 87"/>
                  <a:gd name="T49" fmla="*/ 85 h 144"/>
                  <a:gd name="T50" fmla="*/ 83 w 87"/>
                  <a:gd name="T51" fmla="*/ 80 h 144"/>
                  <a:gd name="T52" fmla="*/ 86 w 87"/>
                  <a:gd name="T53" fmla="*/ 72 h 144"/>
                  <a:gd name="T54" fmla="*/ 83 w 87"/>
                  <a:gd name="T55" fmla="*/ 61 h 144"/>
                  <a:gd name="T56" fmla="*/ 75 w 87"/>
                  <a:gd name="T57" fmla="*/ 52 h 144"/>
                  <a:gd name="T58" fmla="*/ 48 w 87"/>
                  <a:gd name="T59" fmla="*/ 24 h 144"/>
                  <a:gd name="T60" fmla="*/ 30 w 87"/>
                  <a:gd name="T61" fmla="*/ 6 h 14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7"/>
                  <a:gd name="T94" fmla="*/ 0 h 144"/>
                  <a:gd name="T95" fmla="*/ 87 w 87"/>
                  <a:gd name="T96" fmla="*/ 144 h 144"/>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7" h="144">
                    <a:moveTo>
                      <a:pt x="30" y="6"/>
                    </a:moveTo>
                    <a:lnTo>
                      <a:pt x="19" y="0"/>
                    </a:lnTo>
                    <a:lnTo>
                      <a:pt x="6" y="0"/>
                    </a:lnTo>
                    <a:lnTo>
                      <a:pt x="0" y="8"/>
                    </a:lnTo>
                    <a:lnTo>
                      <a:pt x="3" y="20"/>
                    </a:lnTo>
                    <a:lnTo>
                      <a:pt x="15" y="30"/>
                    </a:lnTo>
                    <a:lnTo>
                      <a:pt x="39" y="41"/>
                    </a:lnTo>
                    <a:lnTo>
                      <a:pt x="67" y="64"/>
                    </a:lnTo>
                    <a:lnTo>
                      <a:pt x="71" y="73"/>
                    </a:lnTo>
                    <a:lnTo>
                      <a:pt x="70" y="77"/>
                    </a:lnTo>
                    <a:lnTo>
                      <a:pt x="48" y="92"/>
                    </a:lnTo>
                    <a:lnTo>
                      <a:pt x="23" y="110"/>
                    </a:lnTo>
                    <a:lnTo>
                      <a:pt x="18" y="117"/>
                    </a:lnTo>
                    <a:lnTo>
                      <a:pt x="18" y="125"/>
                    </a:lnTo>
                    <a:lnTo>
                      <a:pt x="36" y="133"/>
                    </a:lnTo>
                    <a:lnTo>
                      <a:pt x="66" y="144"/>
                    </a:lnTo>
                    <a:lnTo>
                      <a:pt x="76" y="144"/>
                    </a:lnTo>
                    <a:lnTo>
                      <a:pt x="87" y="137"/>
                    </a:lnTo>
                    <a:lnTo>
                      <a:pt x="87" y="132"/>
                    </a:lnTo>
                    <a:lnTo>
                      <a:pt x="79" y="129"/>
                    </a:lnTo>
                    <a:lnTo>
                      <a:pt x="42" y="125"/>
                    </a:lnTo>
                    <a:lnTo>
                      <a:pt x="28" y="122"/>
                    </a:lnTo>
                    <a:lnTo>
                      <a:pt x="26" y="116"/>
                    </a:lnTo>
                    <a:lnTo>
                      <a:pt x="50" y="100"/>
                    </a:lnTo>
                    <a:lnTo>
                      <a:pt x="76" y="85"/>
                    </a:lnTo>
                    <a:lnTo>
                      <a:pt x="83" y="80"/>
                    </a:lnTo>
                    <a:lnTo>
                      <a:pt x="86" y="72"/>
                    </a:lnTo>
                    <a:lnTo>
                      <a:pt x="83" y="61"/>
                    </a:lnTo>
                    <a:lnTo>
                      <a:pt x="75" y="52"/>
                    </a:lnTo>
                    <a:lnTo>
                      <a:pt x="48" y="24"/>
                    </a:lnTo>
                    <a:lnTo>
                      <a:pt x="30" y="6"/>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46" name="Freeform 26"/>
              <p:cNvSpPr>
                <a:spLocks noChangeArrowheads="1"/>
              </p:cNvSpPr>
              <p:nvPr/>
            </p:nvSpPr>
            <p:spPr bwMode="auto">
              <a:xfrm>
                <a:off x="1089" y="1434"/>
                <a:ext cx="89" cy="111"/>
              </a:xfrm>
              <a:custGeom>
                <a:avLst/>
                <a:gdLst>
                  <a:gd name="T0" fmla="*/ 28 w 89"/>
                  <a:gd name="T1" fmla="*/ 15 h 111"/>
                  <a:gd name="T2" fmla="*/ 39 w 89"/>
                  <a:gd name="T3" fmla="*/ 8 h 111"/>
                  <a:gd name="T4" fmla="*/ 55 w 89"/>
                  <a:gd name="T5" fmla="*/ 0 h 111"/>
                  <a:gd name="T6" fmla="*/ 68 w 89"/>
                  <a:gd name="T7" fmla="*/ 1 h 111"/>
                  <a:gd name="T8" fmla="*/ 79 w 89"/>
                  <a:gd name="T9" fmla="*/ 4 h 111"/>
                  <a:gd name="T10" fmla="*/ 88 w 89"/>
                  <a:gd name="T11" fmla="*/ 15 h 111"/>
                  <a:gd name="T12" fmla="*/ 89 w 89"/>
                  <a:gd name="T13" fmla="*/ 29 h 111"/>
                  <a:gd name="T14" fmla="*/ 89 w 89"/>
                  <a:gd name="T15" fmla="*/ 41 h 111"/>
                  <a:gd name="T16" fmla="*/ 83 w 89"/>
                  <a:gd name="T17" fmla="*/ 51 h 111"/>
                  <a:gd name="T18" fmla="*/ 75 w 89"/>
                  <a:gd name="T19" fmla="*/ 63 h 111"/>
                  <a:gd name="T20" fmla="*/ 65 w 89"/>
                  <a:gd name="T21" fmla="*/ 73 h 111"/>
                  <a:gd name="T22" fmla="*/ 64 w 89"/>
                  <a:gd name="T23" fmla="*/ 76 h 111"/>
                  <a:gd name="T24" fmla="*/ 64 w 89"/>
                  <a:gd name="T25" fmla="*/ 91 h 111"/>
                  <a:gd name="T26" fmla="*/ 71 w 89"/>
                  <a:gd name="T27" fmla="*/ 104 h 111"/>
                  <a:gd name="T28" fmla="*/ 71 w 89"/>
                  <a:gd name="T29" fmla="*/ 109 h 111"/>
                  <a:gd name="T30" fmla="*/ 67 w 89"/>
                  <a:gd name="T31" fmla="*/ 111 h 111"/>
                  <a:gd name="T32" fmla="*/ 60 w 89"/>
                  <a:gd name="T33" fmla="*/ 109 h 111"/>
                  <a:gd name="T34" fmla="*/ 57 w 89"/>
                  <a:gd name="T35" fmla="*/ 92 h 111"/>
                  <a:gd name="T36" fmla="*/ 57 w 89"/>
                  <a:gd name="T37" fmla="*/ 80 h 111"/>
                  <a:gd name="T38" fmla="*/ 47 w 89"/>
                  <a:gd name="T39" fmla="*/ 87 h 111"/>
                  <a:gd name="T40" fmla="*/ 39 w 89"/>
                  <a:gd name="T41" fmla="*/ 92 h 111"/>
                  <a:gd name="T42" fmla="*/ 24 w 89"/>
                  <a:gd name="T43" fmla="*/ 93 h 111"/>
                  <a:gd name="T44" fmla="*/ 14 w 89"/>
                  <a:gd name="T45" fmla="*/ 92 h 111"/>
                  <a:gd name="T46" fmla="*/ 1 w 89"/>
                  <a:gd name="T47" fmla="*/ 83 h 111"/>
                  <a:gd name="T48" fmla="*/ 0 w 89"/>
                  <a:gd name="T49" fmla="*/ 64 h 111"/>
                  <a:gd name="T50" fmla="*/ 8 w 89"/>
                  <a:gd name="T51" fmla="*/ 41 h 111"/>
                  <a:gd name="T52" fmla="*/ 18 w 89"/>
                  <a:gd name="T53" fmla="*/ 20 h 111"/>
                  <a:gd name="T54" fmla="*/ 28 w 89"/>
                  <a:gd name="T55" fmla="*/ 15 h 11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89"/>
                  <a:gd name="T85" fmla="*/ 0 h 111"/>
                  <a:gd name="T86" fmla="*/ 89 w 89"/>
                  <a:gd name="T87" fmla="*/ 111 h 111"/>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89" h="111">
                    <a:moveTo>
                      <a:pt x="28" y="15"/>
                    </a:moveTo>
                    <a:lnTo>
                      <a:pt x="39" y="8"/>
                    </a:lnTo>
                    <a:lnTo>
                      <a:pt x="55" y="0"/>
                    </a:lnTo>
                    <a:lnTo>
                      <a:pt x="68" y="1"/>
                    </a:lnTo>
                    <a:lnTo>
                      <a:pt x="79" y="4"/>
                    </a:lnTo>
                    <a:lnTo>
                      <a:pt x="88" y="15"/>
                    </a:lnTo>
                    <a:lnTo>
                      <a:pt x="89" y="29"/>
                    </a:lnTo>
                    <a:lnTo>
                      <a:pt x="89" y="41"/>
                    </a:lnTo>
                    <a:lnTo>
                      <a:pt x="83" y="51"/>
                    </a:lnTo>
                    <a:lnTo>
                      <a:pt x="75" y="63"/>
                    </a:lnTo>
                    <a:lnTo>
                      <a:pt x="65" y="73"/>
                    </a:lnTo>
                    <a:lnTo>
                      <a:pt x="64" y="76"/>
                    </a:lnTo>
                    <a:lnTo>
                      <a:pt x="64" y="91"/>
                    </a:lnTo>
                    <a:lnTo>
                      <a:pt x="71" y="104"/>
                    </a:lnTo>
                    <a:lnTo>
                      <a:pt x="71" y="109"/>
                    </a:lnTo>
                    <a:lnTo>
                      <a:pt x="67" y="111"/>
                    </a:lnTo>
                    <a:lnTo>
                      <a:pt x="60" y="109"/>
                    </a:lnTo>
                    <a:lnTo>
                      <a:pt x="57" y="92"/>
                    </a:lnTo>
                    <a:lnTo>
                      <a:pt x="57" y="80"/>
                    </a:lnTo>
                    <a:lnTo>
                      <a:pt x="47" y="87"/>
                    </a:lnTo>
                    <a:lnTo>
                      <a:pt x="39" y="92"/>
                    </a:lnTo>
                    <a:lnTo>
                      <a:pt x="24" y="93"/>
                    </a:lnTo>
                    <a:lnTo>
                      <a:pt x="14" y="92"/>
                    </a:lnTo>
                    <a:lnTo>
                      <a:pt x="1" y="83"/>
                    </a:lnTo>
                    <a:lnTo>
                      <a:pt x="0" y="64"/>
                    </a:lnTo>
                    <a:lnTo>
                      <a:pt x="8" y="41"/>
                    </a:lnTo>
                    <a:lnTo>
                      <a:pt x="18" y="20"/>
                    </a:lnTo>
                    <a:lnTo>
                      <a:pt x="28" y="15"/>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47" name="Freeform 27"/>
              <p:cNvSpPr>
                <a:spLocks noChangeArrowheads="1"/>
              </p:cNvSpPr>
              <p:nvPr/>
            </p:nvSpPr>
            <p:spPr bwMode="auto">
              <a:xfrm>
                <a:off x="1073" y="1648"/>
                <a:ext cx="87" cy="142"/>
              </a:xfrm>
              <a:custGeom>
                <a:avLst/>
                <a:gdLst>
                  <a:gd name="T0" fmla="*/ 29 w 87"/>
                  <a:gd name="T1" fmla="*/ 5 h 142"/>
                  <a:gd name="T2" fmla="*/ 18 w 87"/>
                  <a:gd name="T3" fmla="*/ 0 h 142"/>
                  <a:gd name="T4" fmla="*/ 5 w 87"/>
                  <a:gd name="T5" fmla="*/ 0 h 142"/>
                  <a:gd name="T6" fmla="*/ 0 w 87"/>
                  <a:gd name="T7" fmla="*/ 8 h 142"/>
                  <a:gd name="T8" fmla="*/ 2 w 87"/>
                  <a:gd name="T9" fmla="*/ 18 h 142"/>
                  <a:gd name="T10" fmla="*/ 14 w 87"/>
                  <a:gd name="T11" fmla="*/ 30 h 142"/>
                  <a:gd name="T12" fmla="*/ 39 w 87"/>
                  <a:gd name="T13" fmla="*/ 41 h 142"/>
                  <a:gd name="T14" fmla="*/ 67 w 87"/>
                  <a:gd name="T15" fmla="*/ 62 h 142"/>
                  <a:gd name="T16" fmla="*/ 71 w 87"/>
                  <a:gd name="T17" fmla="*/ 72 h 142"/>
                  <a:gd name="T18" fmla="*/ 69 w 87"/>
                  <a:gd name="T19" fmla="*/ 77 h 142"/>
                  <a:gd name="T20" fmla="*/ 48 w 87"/>
                  <a:gd name="T21" fmla="*/ 92 h 142"/>
                  <a:gd name="T22" fmla="*/ 22 w 87"/>
                  <a:gd name="T23" fmla="*/ 109 h 142"/>
                  <a:gd name="T24" fmla="*/ 16 w 87"/>
                  <a:gd name="T25" fmla="*/ 117 h 142"/>
                  <a:gd name="T26" fmla="*/ 16 w 87"/>
                  <a:gd name="T27" fmla="*/ 125 h 142"/>
                  <a:gd name="T28" fmla="*/ 36 w 87"/>
                  <a:gd name="T29" fmla="*/ 133 h 142"/>
                  <a:gd name="T30" fmla="*/ 65 w 87"/>
                  <a:gd name="T31" fmla="*/ 142 h 142"/>
                  <a:gd name="T32" fmla="*/ 76 w 87"/>
                  <a:gd name="T33" fmla="*/ 142 h 142"/>
                  <a:gd name="T34" fmla="*/ 87 w 87"/>
                  <a:gd name="T35" fmla="*/ 136 h 142"/>
                  <a:gd name="T36" fmla="*/ 87 w 87"/>
                  <a:gd name="T37" fmla="*/ 130 h 142"/>
                  <a:gd name="T38" fmla="*/ 79 w 87"/>
                  <a:gd name="T39" fmla="*/ 128 h 142"/>
                  <a:gd name="T40" fmla="*/ 40 w 87"/>
                  <a:gd name="T41" fmla="*/ 125 h 142"/>
                  <a:gd name="T42" fmla="*/ 26 w 87"/>
                  <a:gd name="T43" fmla="*/ 121 h 142"/>
                  <a:gd name="T44" fmla="*/ 25 w 87"/>
                  <a:gd name="T45" fmla="*/ 116 h 142"/>
                  <a:gd name="T46" fmla="*/ 49 w 87"/>
                  <a:gd name="T47" fmla="*/ 100 h 142"/>
                  <a:gd name="T48" fmla="*/ 76 w 87"/>
                  <a:gd name="T49" fmla="*/ 84 h 142"/>
                  <a:gd name="T50" fmla="*/ 83 w 87"/>
                  <a:gd name="T51" fmla="*/ 78 h 142"/>
                  <a:gd name="T52" fmla="*/ 84 w 87"/>
                  <a:gd name="T53" fmla="*/ 70 h 142"/>
                  <a:gd name="T54" fmla="*/ 83 w 87"/>
                  <a:gd name="T55" fmla="*/ 60 h 142"/>
                  <a:gd name="T56" fmla="*/ 73 w 87"/>
                  <a:gd name="T57" fmla="*/ 52 h 142"/>
                  <a:gd name="T58" fmla="*/ 48 w 87"/>
                  <a:gd name="T59" fmla="*/ 22 h 142"/>
                  <a:gd name="T60" fmla="*/ 29 w 87"/>
                  <a:gd name="T61" fmla="*/ 5 h 14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7"/>
                  <a:gd name="T94" fmla="*/ 0 h 142"/>
                  <a:gd name="T95" fmla="*/ 87 w 87"/>
                  <a:gd name="T96" fmla="*/ 142 h 142"/>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7" h="142">
                    <a:moveTo>
                      <a:pt x="29" y="5"/>
                    </a:moveTo>
                    <a:lnTo>
                      <a:pt x="18" y="0"/>
                    </a:lnTo>
                    <a:lnTo>
                      <a:pt x="5" y="0"/>
                    </a:lnTo>
                    <a:lnTo>
                      <a:pt x="0" y="8"/>
                    </a:lnTo>
                    <a:lnTo>
                      <a:pt x="2" y="18"/>
                    </a:lnTo>
                    <a:lnTo>
                      <a:pt x="14" y="30"/>
                    </a:lnTo>
                    <a:lnTo>
                      <a:pt x="39" y="41"/>
                    </a:lnTo>
                    <a:lnTo>
                      <a:pt x="67" y="62"/>
                    </a:lnTo>
                    <a:lnTo>
                      <a:pt x="71" y="72"/>
                    </a:lnTo>
                    <a:lnTo>
                      <a:pt x="69" y="77"/>
                    </a:lnTo>
                    <a:lnTo>
                      <a:pt x="48" y="92"/>
                    </a:lnTo>
                    <a:lnTo>
                      <a:pt x="22" y="109"/>
                    </a:lnTo>
                    <a:lnTo>
                      <a:pt x="16" y="117"/>
                    </a:lnTo>
                    <a:lnTo>
                      <a:pt x="16" y="125"/>
                    </a:lnTo>
                    <a:lnTo>
                      <a:pt x="36" y="133"/>
                    </a:lnTo>
                    <a:lnTo>
                      <a:pt x="65" y="142"/>
                    </a:lnTo>
                    <a:lnTo>
                      <a:pt x="76" y="142"/>
                    </a:lnTo>
                    <a:lnTo>
                      <a:pt x="87" y="136"/>
                    </a:lnTo>
                    <a:lnTo>
                      <a:pt x="87" y="130"/>
                    </a:lnTo>
                    <a:lnTo>
                      <a:pt x="79" y="128"/>
                    </a:lnTo>
                    <a:lnTo>
                      <a:pt x="40" y="125"/>
                    </a:lnTo>
                    <a:lnTo>
                      <a:pt x="26" y="121"/>
                    </a:lnTo>
                    <a:lnTo>
                      <a:pt x="25" y="116"/>
                    </a:lnTo>
                    <a:lnTo>
                      <a:pt x="49" y="100"/>
                    </a:lnTo>
                    <a:lnTo>
                      <a:pt x="76" y="84"/>
                    </a:lnTo>
                    <a:lnTo>
                      <a:pt x="83" y="78"/>
                    </a:lnTo>
                    <a:lnTo>
                      <a:pt x="84" y="70"/>
                    </a:lnTo>
                    <a:lnTo>
                      <a:pt x="83" y="60"/>
                    </a:lnTo>
                    <a:lnTo>
                      <a:pt x="73" y="52"/>
                    </a:lnTo>
                    <a:lnTo>
                      <a:pt x="48" y="22"/>
                    </a:lnTo>
                    <a:lnTo>
                      <a:pt x="29" y="5"/>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48" name="Freeform 28"/>
              <p:cNvSpPr>
                <a:spLocks noChangeArrowheads="1"/>
              </p:cNvSpPr>
              <p:nvPr/>
            </p:nvSpPr>
            <p:spPr bwMode="auto">
              <a:xfrm>
                <a:off x="1042" y="1533"/>
                <a:ext cx="100" cy="136"/>
              </a:xfrm>
              <a:custGeom>
                <a:avLst/>
                <a:gdLst>
                  <a:gd name="T0" fmla="*/ 16 w 100"/>
                  <a:gd name="T1" fmla="*/ 41 h 136"/>
                  <a:gd name="T2" fmla="*/ 23 w 100"/>
                  <a:gd name="T3" fmla="*/ 17 h 136"/>
                  <a:gd name="T4" fmla="*/ 44 w 100"/>
                  <a:gd name="T5" fmla="*/ 1 h 136"/>
                  <a:gd name="T6" fmla="*/ 56 w 100"/>
                  <a:gd name="T7" fmla="*/ 0 h 136"/>
                  <a:gd name="T8" fmla="*/ 70 w 100"/>
                  <a:gd name="T9" fmla="*/ 4 h 136"/>
                  <a:gd name="T10" fmla="*/ 80 w 100"/>
                  <a:gd name="T11" fmla="*/ 13 h 136"/>
                  <a:gd name="T12" fmla="*/ 84 w 100"/>
                  <a:gd name="T13" fmla="*/ 25 h 136"/>
                  <a:gd name="T14" fmla="*/ 87 w 100"/>
                  <a:gd name="T15" fmla="*/ 34 h 136"/>
                  <a:gd name="T16" fmla="*/ 83 w 100"/>
                  <a:gd name="T17" fmla="*/ 46 h 136"/>
                  <a:gd name="T18" fmla="*/ 82 w 100"/>
                  <a:gd name="T19" fmla="*/ 57 h 136"/>
                  <a:gd name="T20" fmla="*/ 74 w 100"/>
                  <a:gd name="T21" fmla="*/ 67 h 136"/>
                  <a:gd name="T22" fmla="*/ 71 w 100"/>
                  <a:gd name="T23" fmla="*/ 79 h 136"/>
                  <a:gd name="T24" fmla="*/ 75 w 100"/>
                  <a:gd name="T25" fmla="*/ 87 h 136"/>
                  <a:gd name="T26" fmla="*/ 91 w 100"/>
                  <a:gd name="T27" fmla="*/ 91 h 136"/>
                  <a:gd name="T28" fmla="*/ 100 w 100"/>
                  <a:gd name="T29" fmla="*/ 100 h 136"/>
                  <a:gd name="T30" fmla="*/ 100 w 100"/>
                  <a:gd name="T31" fmla="*/ 120 h 136"/>
                  <a:gd name="T32" fmla="*/ 94 w 100"/>
                  <a:gd name="T33" fmla="*/ 132 h 136"/>
                  <a:gd name="T34" fmla="*/ 68 w 100"/>
                  <a:gd name="T35" fmla="*/ 136 h 136"/>
                  <a:gd name="T36" fmla="*/ 45 w 100"/>
                  <a:gd name="T37" fmla="*/ 136 h 136"/>
                  <a:gd name="T38" fmla="*/ 27 w 100"/>
                  <a:gd name="T39" fmla="*/ 129 h 136"/>
                  <a:gd name="T40" fmla="*/ 9 w 100"/>
                  <a:gd name="T41" fmla="*/ 113 h 136"/>
                  <a:gd name="T42" fmla="*/ 3 w 100"/>
                  <a:gd name="T43" fmla="*/ 97 h 136"/>
                  <a:gd name="T44" fmla="*/ 0 w 100"/>
                  <a:gd name="T45" fmla="*/ 79 h 136"/>
                  <a:gd name="T46" fmla="*/ 4 w 100"/>
                  <a:gd name="T47" fmla="*/ 60 h 136"/>
                  <a:gd name="T48" fmla="*/ 11 w 100"/>
                  <a:gd name="T49" fmla="*/ 48 h 136"/>
                  <a:gd name="T50" fmla="*/ 16 w 100"/>
                  <a:gd name="T51" fmla="*/ 41 h 1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00"/>
                  <a:gd name="T79" fmla="*/ 0 h 136"/>
                  <a:gd name="T80" fmla="*/ 100 w 100"/>
                  <a:gd name="T81" fmla="*/ 136 h 1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00" h="136">
                    <a:moveTo>
                      <a:pt x="16" y="41"/>
                    </a:moveTo>
                    <a:lnTo>
                      <a:pt x="23" y="17"/>
                    </a:lnTo>
                    <a:lnTo>
                      <a:pt x="44" y="1"/>
                    </a:lnTo>
                    <a:lnTo>
                      <a:pt x="56" y="0"/>
                    </a:lnTo>
                    <a:lnTo>
                      <a:pt x="70" y="4"/>
                    </a:lnTo>
                    <a:lnTo>
                      <a:pt x="80" y="13"/>
                    </a:lnTo>
                    <a:lnTo>
                      <a:pt x="84" y="25"/>
                    </a:lnTo>
                    <a:lnTo>
                      <a:pt x="87" y="34"/>
                    </a:lnTo>
                    <a:lnTo>
                      <a:pt x="83" y="46"/>
                    </a:lnTo>
                    <a:lnTo>
                      <a:pt x="82" y="57"/>
                    </a:lnTo>
                    <a:lnTo>
                      <a:pt x="74" y="67"/>
                    </a:lnTo>
                    <a:lnTo>
                      <a:pt x="71" y="79"/>
                    </a:lnTo>
                    <a:lnTo>
                      <a:pt x="75" y="87"/>
                    </a:lnTo>
                    <a:lnTo>
                      <a:pt x="91" y="91"/>
                    </a:lnTo>
                    <a:lnTo>
                      <a:pt x="100" y="100"/>
                    </a:lnTo>
                    <a:lnTo>
                      <a:pt x="100" y="120"/>
                    </a:lnTo>
                    <a:lnTo>
                      <a:pt x="94" y="132"/>
                    </a:lnTo>
                    <a:lnTo>
                      <a:pt x="68" y="136"/>
                    </a:lnTo>
                    <a:lnTo>
                      <a:pt x="45" y="136"/>
                    </a:lnTo>
                    <a:lnTo>
                      <a:pt x="27" y="129"/>
                    </a:lnTo>
                    <a:lnTo>
                      <a:pt x="9" y="113"/>
                    </a:lnTo>
                    <a:lnTo>
                      <a:pt x="3" y="97"/>
                    </a:lnTo>
                    <a:lnTo>
                      <a:pt x="0" y="79"/>
                    </a:lnTo>
                    <a:lnTo>
                      <a:pt x="4" y="60"/>
                    </a:lnTo>
                    <a:lnTo>
                      <a:pt x="11" y="48"/>
                    </a:lnTo>
                    <a:lnTo>
                      <a:pt x="16" y="41"/>
                    </a:lnTo>
                    <a:close/>
                  </a:path>
                </a:pathLst>
              </a:custGeom>
              <a:solidFill>
                <a:srgbClr val="000000"/>
              </a:solidFill>
              <a:ln w="9525">
                <a:noFill/>
                <a:round/>
                <a:headEnd/>
                <a:tailEnd/>
              </a:ln>
            </p:spPr>
            <p:txBody>
              <a:bodyPr wrap="none" anchor="ctr">
                <a:prstTxWarp prst="textNoShape">
                  <a:avLst/>
                </a:prstTxWarp>
              </a:bodyPr>
              <a:lstStyle/>
              <a:p>
                <a:endParaRPr lang="nn-NO"/>
              </a:p>
            </p:txBody>
          </p:sp>
        </p:grpSp>
        <p:grpSp>
          <p:nvGrpSpPr>
            <p:cNvPr id="7" name="Group 29"/>
            <p:cNvGrpSpPr>
              <a:grpSpLocks/>
            </p:cNvGrpSpPr>
            <p:nvPr/>
          </p:nvGrpSpPr>
          <p:grpSpPr bwMode="auto">
            <a:xfrm>
              <a:off x="703" y="1498"/>
              <a:ext cx="832" cy="594"/>
              <a:chOff x="703" y="1498"/>
              <a:chExt cx="832" cy="594"/>
            </a:xfrm>
          </p:grpSpPr>
          <p:grpSp>
            <p:nvGrpSpPr>
              <p:cNvPr id="8" name="Group 30"/>
              <p:cNvGrpSpPr>
                <a:grpSpLocks/>
              </p:cNvGrpSpPr>
              <p:nvPr/>
            </p:nvGrpSpPr>
            <p:grpSpPr bwMode="auto">
              <a:xfrm>
                <a:off x="703" y="1498"/>
                <a:ext cx="832" cy="594"/>
                <a:chOff x="703" y="1498"/>
                <a:chExt cx="832" cy="594"/>
              </a:xfrm>
            </p:grpSpPr>
            <p:sp>
              <p:nvSpPr>
                <p:cNvPr id="93243" name="Freeform 31"/>
                <p:cNvSpPr>
                  <a:spLocks noChangeArrowheads="1"/>
                </p:cNvSpPr>
                <p:nvPr/>
              </p:nvSpPr>
              <p:spPr bwMode="auto">
                <a:xfrm>
                  <a:off x="703" y="1498"/>
                  <a:ext cx="833" cy="595"/>
                </a:xfrm>
                <a:custGeom>
                  <a:avLst/>
                  <a:gdLst>
                    <a:gd name="T0" fmla="*/ 4 w 833"/>
                    <a:gd name="T1" fmla="*/ 379 h 595"/>
                    <a:gd name="T2" fmla="*/ 10 w 833"/>
                    <a:gd name="T3" fmla="*/ 308 h 595"/>
                    <a:gd name="T4" fmla="*/ 0 w 833"/>
                    <a:gd name="T5" fmla="*/ 232 h 595"/>
                    <a:gd name="T6" fmla="*/ 10 w 833"/>
                    <a:gd name="T7" fmla="*/ 178 h 595"/>
                    <a:gd name="T8" fmla="*/ 65 w 833"/>
                    <a:gd name="T9" fmla="*/ 143 h 595"/>
                    <a:gd name="T10" fmla="*/ 212 w 833"/>
                    <a:gd name="T11" fmla="*/ 106 h 595"/>
                    <a:gd name="T12" fmla="*/ 330 w 833"/>
                    <a:gd name="T13" fmla="*/ 94 h 595"/>
                    <a:gd name="T14" fmla="*/ 425 w 833"/>
                    <a:gd name="T15" fmla="*/ 71 h 595"/>
                    <a:gd name="T16" fmla="*/ 482 w 833"/>
                    <a:gd name="T17" fmla="*/ 53 h 595"/>
                    <a:gd name="T18" fmla="*/ 542 w 833"/>
                    <a:gd name="T19" fmla="*/ 17 h 595"/>
                    <a:gd name="T20" fmla="*/ 618 w 833"/>
                    <a:gd name="T21" fmla="*/ 0 h 595"/>
                    <a:gd name="T22" fmla="*/ 656 w 833"/>
                    <a:gd name="T23" fmla="*/ 16 h 595"/>
                    <a:gd name="T24" fmla="*/ 771 w 833"/>
                    <a:gd name="T25" fmla="*/ 108 h 595"/>
                    <a:gd name="T26" fmla="*/ 833 w 833"/>
                    <a:gd name="T27" fmla="*/ 163 h 595"/>
                    <a:gd name="T28" fmla="*/ 824 w 833"/>
                    <a:gd name="T29" fmla="*/ 192 h 595"/>
                    <a:gd name="T30" fmla="*/ 815 w 833"/>
                    <a:gd name="T31" fmla="*/ 280 h 595"/>
                    <a:gd name="T32" fmla="*/ 804 w 833"/>
                    <a:gd name="T33" fmla="*/ 367 h 595"/>
                    <a:gd name="T34" fmla="*/ 773 w 833"/>
                    <a:gd name="T35" fmla="*/ 401 h 595"/>
                    <a:gd name="T36" fmla="*/ 769 w 833"/>
                    <a:gd name="T37" fmla="*/ 379 h 595"/>
                    <a:gd name="T38" fmla="*/ 722 w 833"/>
                    <a:gd name="T39" fmla="*/ 366 h 595"/>
                    <a:gd name="T40" fmla="*/ 656 w 833"/>
                    <a:gd name="T41" fmla="*/ 386 h 595"/>
                    <a:gd name="T42" fmla="*/ 592 w 833"/>
                    <a:gd name="T43" fmla="*/ 419 h 595"/>
                    <a:gd name="T44" fmla="*/ 507 w 833"/>
                    <a:gd name="T45" fmla="*/ 455 h 595"/>
                    <a:gd name="T46" fmla="*/ 425 w 833"/>
                    <a:gd name="T47" fmla="*/ 485 h 595"/>
                    <a:gd name="T48" fmla="*/ 330 w 833"/>
                    <a:gd name="T49" fmla="*/ 503 h 595"/>
                    <a:gd name="T50" fmla="*/ 263 w 833"/>
                    <a:gd name="T51" fmla="*/ 523 h 595"/>
                    <a:gd name="T52" fmla="*/ 252 w 833"/>
                    <a:gd name="T53" fmla="*/ 571 h 595"/>
                    <a:gd name="T54" fmla="*/ 225 w 833"/>
                    <a:gd name="T55" fmla="*/ 595 h 595"/>
                    <a:gd name="T56" fmla="*/ 185 w 833"/>
                    <a:gd name="T57" fmla="*/ 558 h 595"/>
                    <a:gd name="T58" fmla="*/ 189 w 833"/>
                    <a:gd name="T59" fmla="*/ 527 h 595"/>
                    <a:gd name="T60" fmla="*/ 88 w 833"/>
                    <a:gd name="T61" fmla="*/ 439 h 595"/>
                    <a:gd name="T62" fmla="*/ 34 w 833"/>
                    <a:gd name="T63" fmla="*/ 401 h 595"/>
                    <a:gd name="T64" fmla="*/ 34 w 833"/>
                    <a:gd name="T65" fmla="*/ 439 h 59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33"/>
                    <a:gd name="T100" fmla="*/ 0 h 595"/>
                    <a:gd name="T101" fmla="*/ 833 w 833"/>
                    <a:gd name="T102" fmla="*/ 595 h 59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33" h="595">
                      <a:moveTo>
                        <a:pt x="6" y="421"/>
                      </a:moveTo>
                      <a:lnTo>
                        <a:pt x="4" y="379"/>
                      </a:lnTo>
                      <a:lnTo>
                        <a:pt x="10" y="343"/>
                      </a:lnTo>
                      <a:lnTo>
                        <a:pt x="10" y="308"/>
                      </a:lnTo>
                      <a:lnTo>
                        <a:pt x="1" y="266"/>
                      </a:lnTo>
                      <a:lnTo>
                        <a:pt x="0" y="232"/>
                      </a:lnTo>
                      <a:lnTo>
                        <a:pt x="1" y="198"/>
                      </a:lnTo>
                      <a:lnTo>
                        <a:pt x="10" y="178"/>
                      </a:lnTo>
                      <a:lnTo>
                        <a:pt x="34" y="162"/>
                      </a:lnTo>
                      <a:lnTo>
                        <a:pt x="65" y="143"/>
                      </a:lnTo>
                      <a:lnTo>
                        <a:pt x="139" y="122"/>
                      </a:lnTo>
                      <a:lnTo>
                        <a:pt x="212" y="106"/>
                      </a:lnTo>
                      <a:lnTo>
                        <a:pt x="276" y="96"/>
                      </a:lnTo>
                      <a:lnTo>
                        <a:pt x="330" y="94"/>
                      </a:lnTo>
                      <a:lnTo>
                        <a:pt x="380" y="80"/>
                      </a:lnTo>
                      <a:lnTo>
                        <a:pt x="425" y="71"/>
                      </a:lnTo>
                      <a:lnTo>
                        <a:pt x="447" y="64"/>
                      </a:lnTo>
                      <a:lnTo>
                        <a:pt x="482" y="53"/>
                      </a:lnTo>
                      <a:lnTo>
                        <a:pt x="514" y="40"/>
                      </a:lnTo>
                      <a:lnTo>
                        <a:pt x="542" y="17"/>
                      </a:lnTo>
                      <a:lnTo>
                        <a:pt x="576" y="9"/>
                      </a:lnTo>
                      <a:lnTo>
                        <a:pt x="618" y="0"/>
                      </a:lnTo>
                      <a:lnTo>
                        <a:pt x="638" y="3"/>
                      </a:lnTo>
                      <a:lnTo>
                        <a:pt x="656" y="16"/>
                      </a:lnTo>
                      <a:lnTo>
                        <a:pt x="709" y="53"/>
                      </a:lnTo>
                      <a:lnTo>
                        <a:pt x="771" y="108"/>
                      </a:lnTo>
                      <a:lnTo>
                        <a:pt x="813" y="140"/>
                      </a:lnTo>
                      <a:lnTo>
                        <a:pt x="833" y="163"/>
                      </a:lnTo>
                      <a:lnTo>
                        <a:pt x="833" y="179"/>
                      </a:lnTo>
                      <a:lnTo>
                        <a:pt x="824" y="192"/>
                      </a:lnTo>
                      <a:lnTo>
                        <a:pt x="815" y="218"/>
                      </a:lnTo>
                      <a:lnTo>
                        <a:pt x="815" y="280"/>
                      </a:lnTo>
                      <a:lnTo>
                        <a:pt x="811" y="331"/>
                      </a:lnTo>
                      <a:lnTo>
                        <a:pt x="804" y="367"/>
                      </a:lnTo>
                      <a:lnTo>
                        <a:pt x="793" y="394"/>
                      </a:lnTo>
                      <a:lnTo>
                        <a:pt x="773" y="401"/>
                      </a:lnTo>
                      <a:lnTo>
                        <a:pt x="764" y="393"/>
                      </a:lnTo>
                      <a:lnTo>
                        <a:pt x="769" y="379"/>
                      </a:lnTo>
                      <a:lnTo>
                        <a:pt x="771" y="346"/>
                      </a:lnTo>
                      <a:lnTo>
                        <a:pt x="722" y="366"/>
                      </a:lnTo>
                      <a:lnTo>
                        <a:pt x="693" y="379"/>
                      </a:lnTo>
                      <a:lnTo>
                        <a:pt x="656" y="386"/>
                      </a:lnTo>
                      <a:lnTo>
                        <a:pt x="626" y="398"/>
                      </a:lnTo>
                      <a:lnTo>
                        <a:pt x="592" y="419"/>
                      </a:lnTo>
                      <a:lnTo>
                        <a:pt x="558" y="435"/>
                      </a:lnTo>
                      <a:lnTo>
                        <a:pt x="507" y="455"/>
                      </a:lnTo>
                      <a:lnTo>
                        <a:pt x="474" y="466"/>
                      </a:lnTo>
                      <a:lnTo>
                        <a:pt x="425" y="485"/>
                      </a:lnTo>
                      <a:lnTo>
                        <a:pt x="370" y="494"/>
                      </a:lnTo>
                      <a:lnTo>
                        <a:pt x="330" y="503"/>
                      </a:lnTo>
                      <a:lnTo>
                        <a:pt x="286" y="513"/>
                      </a:lnTo>
                      <a:lnTo>
                        <a:pt x="263" y="523"/>
                      </a:lnTo>
                      <a:lnTo>
                        <a:pt x="254" y="542"/>
                      </a:lnTo>
                      <a:lnTo>
                        <a:pt x="252" y="571"/>
                      </a:lnTo>
                      <a:lnTo>
                        <a:pt x="246" y="587"/>
                      </a:lnTo>
                      <a:lnTo>
                        <a:pt x="225" y="595"/>
                      </a:lnTo>
                      <a:lnTo>
                        <a:pt x="193" y="581"/>
                      </a:lnTo>
                      <a:lnTo>
                        <a:pt x="185" y="558"/>
                      </a:lnTo>
                      <a:lnTo>
                        <a:pt x="196" y="538"/>
                      </a:lnTo>
                      <a:lnTo>
                        <a:pt x="189" y="527"/>
                      </a:lnTo>
                      <a:lnTo>
                        <a:pt x="148" y="486"/>
                      </a:lnTo>
                      <a:lnTo>
                        <a:pt x="88" y="439"/>
                      </a:lnTo>
                      <a:lnTo>
                        <a:pt x="50" y="407"/>
                      </a:lnTo>
                      <a:lnTo>
                        <a:pt x="34" y="401"/>
                      </a:lnTo>
                      <a:lnTo>
                        <a:pt x="28" y="414"/>
                      </a:lnTo>
                      <a:lnTo>
                        <a:pt x="34" y="439"/>
                      </a:lnTo>
                      <a:lnTo>
                        <a:pt x="6" y="421"/>
                      </a:lnTo>
                      <a:close/>
                    </a:path>
                  </a:pathLst>
                </a:custGeom>
                <a:solidFill>
                  <a:srgbClr val="996633"/>
                </a:solidFill>
                <a:ln w="14400">
                  <a:solidFill>
                    <a:srgbClr val="000000"/>
                  </a:solidFill>
                  <a:round/>
                  <a:headEnd/>
                  <a:tailEnd/>
                </a:ln>
              </p:spPr>
              <p:txBody>
                <a:bodyPr wrap="none" anchor="ctr">
                  <a:prstTxWarp prst="textNoShape">
                    <a:avLst/>
                  </a:prstTxWarp>
                </a:bodyPr>
                <a:lstStyle/>
                <a:p>
                  <a:endParaRPr lang="nn-NO"/>
                </a:p>
              </p:txBody>
            </p:sp>
            <p:sp>
              <p:nvSpPr>
                <p:cNvPr id="93244" name="Freeform 32"/>
                <p:cNvSpPr>
                  <a:spLocks noChangeArrowheads="1"/>
                </p:cNvSpPr>
                <p:nvPr/>
              </p:nvSpPr>
              <p:spPr bwMode="auto">
                <a:xfrm>
                  <a:off x="713" y="1672"/>
                  <a:ext cx="819" cy="421"/>
                </a:xfrm>
                <a:custGeom>
                  <a:avLst/>
                  <a:gdLst>
                    <a:gd name="T0" fmla="*/ 209 w 819"/>
                    <a:gd name="T1" fmla="*/ 413 h 421"/>
                    <a:gd name="T2" fmla="*/ 211 w 819"/>
                    <a:gd name="T3" fmla="*/ 372 h 421"/>
                    <a:gd name="T4" fmla="*/ 209 w 819"/>
                    <a:gd name="T5" fmla="*/ 284 h 421"/>
                    <a:gd name="T6" fmla="*/ 209 w 819"/>
                    <a:gd name="T7" fmla="*/ 219 h 421"/>
                    <a:gd name="T8" fmla="*/ 198 w 819"/>
                    <a:gd name="T9" fmla="*/ 203 h 421"/>
                    <a:gd name="T10" fmla="*/ 115 w 819"/>
                    <a:gd name="T11" fmla="*/ 126 h 421"/>
                    <a:gd name="T12" fmla="*/ 62 w 819"/>
                    <a:gd name="T13" fmla="*/ 81 h 421"/>
                    <a:gd name="T14" fmla="*/ 18 w 819"/>
                    <a:gd name="T15" fmla="*/ 48 h 421"/>
                    <a:gd name="T16" fmla="*/ 0 w 819"/>
                    <a:gd name="T17" fmla="*/ 30 h 421"/>
                    <a:gd name="T18" fmla="*/ 6 w 819"/>
                    <a:gd name="T19" fmla="*/ 21 h 421"/>
                    <a:gd name="T20" fmla="*/ 11 w 819"/>
                    <a:gd name="T21" fmla="*/ 21 h 421"/>
                    <a:gd name="T22" fmla="*/ 43 w 819"/>
                    <a:gd name="T23" fmla="*/ 50 h 421"/>
                    <a:gd name="T24" fmla="*/ 85 w 819"/>
                    <a:gd name="T25" fmla="*/ 78 h 421"/>
                    <a:gd name="T26" fmla="*/ 125 w 819"/>
                    <a:gd name="T27" fmla="*/ 125 h 421"/>
                    <a:gd name="T28" fmla="*/ 162 w 819"/>
                    <a:gd name="T29" fmla="*/ 160 h 421"/>
                    <a:gd name="T30" fmla="*/ 198 w 819"/>
                    <a:gd name="T31" fmla="*/ 183 h 421"/>
                    <a:gd name="T32" fmla="*/ 219 w 819"/>
                    <a:gd name="T33" fmla="*/ 200 h 421"/>
                    <a:gd name="T34" fmla="*/ 236 w 819"/>
                    <a:gd name="T35" fmla="*/ 196 h 421"/>
                    <a:gd name="T36" fmla="*/ 252 w 819"/>
                    <a:gd name="T37" fmla="*/ 187 h 421"/>
                    <a:gd name="T38" fmla="*/ 300 w 819"/>
                    <a:gd name="T39" fmla="*/ 177 h 421"/>
                    <a:gd name="T40" fmla="*/ 389 w 819"/>
                    <a:gd name="T41" fmla="*/ 156 h 421"/>
                    <a:gd name="T42" fmla="*/ 443 w 819"/>
                    <a:gd name="T43" fmla="*/ 130 h 421"/>
                    <a:gd name="T44" fmla="*/ 504 w 819"/>
                    <a:gd name="T45" fmla="*/ 108 h 421"/>
                    <a:gd name="T46" fmla="*/ 568 w 819"/>
                    <a:gd name="T47" fmla="*/ 86 h 421"/>
                    <a:gd name="T48" fmla="*/ 635 w 819"/>
                    <a:gd name="T49" fmla="*/ 61 h 421"/>
                    <a:gd name="T50" fmla="*/ 682 w 819"/>
                    <a:gd name="T51" fmla="*/ 48 h 421"/>
                    <a:gd name="T52" fmla="*/ 737 w 819"/>
                    <a:gd name="T53" fmla="*/ 26 h 421"/>
                    <a:gd name="T54" fmla="*/ 781 w 819"/>
                    <a:gd name="T55" fmla="*/ 17 h 421"/>
                    <a:gd name="T56" fmla="*/ 819 w 819"/>
                    <a:gd name="T57" fmla="*/ 0 h 421"/>
                    <a:gd name="T58" fmla="*/ 806 w 819"/>
                    <a:gd name="T59" fmla="*/ 30 h 421"/>
                    <a:gd name="T60" fmla="*/ 783 w 819"/>
                    <a:gd name="T61" fmla="*/ 30 h 421"/>
                    <a:gd name="T62" fmla="*/ 754 w 819"/>
                    <a:gd name="T63" fmla="*/ 36 h 421"/>
                    <a:gd name="T64" fmla="*/ 703 w 819"/>
                    <a:gd name="T65" fmla="*/ 50 h 421"/>
                    <a:gd name="T66" fmla="*/ 666 w 819"/>
                    <a:gd name="T67" fmla="*/ 64 h 421"/>
                    <a:gd name="T68" fmla="*/ 619 w 819"/>
                    <a:gd name="T69" fmla="*/ 77 h 421"/>
                    <a:gd name="T70" fmla="*/ 588 w 819"/>
                    <a:gd name="T71" fmla="*/ 90 h 421"/>
                    <a:gd name="T72" fmla="*/ 537 w 819"/>
                    <a:gd name="T73" fmla="*/ 108 h 421"/>
                    <a:gd name="T74" fmla="*/ 504 w 819"/>
                    <a:gd name="T75" fmla="*/ 108 h 421"/>
                    <a:gd name="T76" fmla="*/ 455 w 819"/>
                    <a:gd name="T77" fmla="*/ 138 h 421"/>
                    <a:gd name="T78" fmla="*/ 423 w 819"/>
                    <a:gd name="T79" fmla="*/ 152 h 421"/>
                    <a:gd name="T80" fmla="*/ 380 w 819"/>
                    <a:gd name="T81" fmla="*/ 165 h 421"/>
                    <a:gd name="T82" fmla="*/ 326 w 819"/>
                    <a:gd name="T83" fmla="*/ 181 h 421"/>
                    <a:gd name="T84" fmla="*/ 285 w 819"/>
                    <a:gd name="T85" fmla="*/ 191 h 421"/>
                    <a:gd name="T86" fmla="*/ 256 w 819"/>
                    <a:gd name="T87" fmla="*/ 203 h 421"/>
                    <a:gd name="T88" fmla="*/ 229 w 819"/>
                    <a:gd name="T89" fmla="*/ 213 h 421"/>
                    <a:gd name="T90" fmla="*/ 222 w 819"/>
                    <a:gd name="T91" fmla="*/ 244 h 421"/>
                    <a:gd name="T92" fmla="*/ 222 w 819"/>
                    <a:gd name="T93" fmla="*/ 317 h 421"/>
                    <a:gd name="T94" fmla="*/ 222 w 819"/>
                    <a:gd name="T95" fmla="*/ 367 h 421"/>
                    <a:gd name="T96" fmla="*/ 226 w 819"/>
                    <a:gd name="T97" fmla="*/ 409 h 421"/>
                    <a:gd name="T98" fmla="*/ 213 w 819"/>
                    <a:gd name="T99" fmla="*/ 421 h 421"/>
                    <a:gd name="T100" fmla="*/ 209 w 819"/>
                    <a:gd name="T101" fmla="*/ 413 h 42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19"/>
                    <a:gd name="T154" fmla="*/ 0 h 421"/>
                    <a:gd name="T155" fmla="*/ 819 w 819"/>
                    <a:gd name="T156" fmla="*/ 421 h 42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19" h="421">
                      <a:moveTo>
                        <a:pt x="209" y="413"/>
                      </a:moveTo>
                      <a:lnTo>
                        <a:pt x="211" y="372"/>
                      </a:lnTo>
                      <a:lnTo>
                        <a:pt x="209" y="284"/>
                      </a:lnTo>
                      <a:lnTo>
                        <a:pt x="209" y="219"/>
                      </a:lnTo>
                      <a:lnTo>
                        <a:pt x="198" y="203"/>
                      </a:lnTo>
                      <a:lnTo>
                        <a:pt x="115" y="126"/>
                      </a:lnTo>
                      <a:lnTo>
                        <a:pt x="62" y="81"/>
                      </a:lnTo>
                      <a:lnTo>
                        <a:pt x="18" y="48"/>
                      </a:lnTo>
                      <a:lnTo>
                        <a:pt x="0" y="30"/>
                      </a:lnTo>
                      <a:lnTo>
                        <a:pt x="6" y="21"/>
                      </a:lnTo>
                      <a:lnTo>
                        <a:pt x="11" y="21"/>
                      </a:lnTo>
                      <a:lnTo>
                        <a:pt x="43" y="50"/>
                      </a:lnTo>
                      <a:lnTo>
                        <a:pt x="85" y="78"/>
                      </a:lnTo>
                      <a:lnTo>
                        <a:pt x="125" y="125"/>
                      </a:lnTo>
                      <a:lnTo>
                        <a:pt x="162" y="160"/>
                      </a:lnTo>
                      <a:lnTo>
                        <a:pt x="198" y="183"/>
                      </a:lnTo>
                      <a:lnTo>
                        <a:pt x="219" y="200"/>
                      </a:lnTo>
                      <a:lnTo>
                        <a:pt x="236" y="196"/>
                      </a:lnTo>
                      <a:lnTo>
                        <a:pt x="252" y="187"/>
                      </a:lnTo>
                      <a:lnTo>
                        <a:pt x="300" y="177"/>
                      </a:lnTo>
                      <a:lnTo>
                        <a:pt x="389" y="156"/>
                      </a:lnTo>
                      <a:lnTo>
                        <a:pt x="443" y="130"/>
                      </a:lnTo>
                      <a:lnTo>
                        <a:pt x="504" y="108"/>
                      </a:lnTo>
                      <a:lnTo>
                        <a:pt x="568" y="86"/>
                      </a:lnTo>
                      <a:lnTo>
                        <a:pt x="635" y="61"/>
                      </a:lnTo>
                      <a:lnTo>
                        <a:pt x="682" y="48"/>
                      </a:lnTo>
                      <a:lnTo>
                        <a:pt x="737" y="26"/>
                      </a:lnTo>
                      <a:lnTo>
                        <a:pt x="781" y="17"/>
                      </a:lnTo>
                      <a:lnTo>
                        <a:pt x="819" y="0"/>
                      </a:lnTo>
                      <a:lnTo>
                        <a:pt x="806" y="30"/>
                      </a:lnTo>
                      <a:lnTo>
                        <a:pt x="783" y="30"/>
                      </a:lnTo>
                      <a:lnTo>
                        <a:pt x="754" y="36"/>
                      </a:lnTo>
                      <a:lnTo>
                        <a:pt x="703" y="50"/>
                      </a:lnTo>
                      <a:lnTo>
                        <a:pt x="666" y="64"/>
                      </a:lnTo>
                      <a:lnTo>
                        <a:pt x="619" y="77"/>
                      </a:lnTo>
                      <a:lnTo>
                        <a:pt x="588" y="90"/>
                      </a:lnTo>
                      <a:lnTo>
                        <a:pt x="537" y="108"/>
                      </a:lnTo>
                      <a:lnTo>
                        <a:pt x="504" y="108"/>
                      </a:lnTo>
                      <a:lnTo>
                        <a:pt x="455" y="138"/>
                      </a:lnTo>
                      <a:lnTo>
                        <a:pt x="423" y="152"/>
                      </a:lnTo>
                      <a:lnTo>
                        <a:pt x="380" y="165"/>
                      </a:lnTo>
                      <a:lnTo>
                        <a:pt x="326" y="181"/>
                      </a:lnTo>
                      <a:lnTo>
                        <a:pt x="285" y="191"/>
                      </a:lnTo>
                      <a:lnTo>
                        <a:pt x="256" y="203"/>
                      </a:lnTo>
                      <a:lnTo>
                        <a:pt x="229" y="213"/>
                      </a:lnTo>
                      <a:lnTo>
                        <a:pt x="222" y="244"/>
                      </a:lnTo>
                      <a:lnTo>
                        <a:pt x="222" y="317"/>
                      </a:lnTo>
                      <a:lnTo>
                        <a:pt x="222" y="367"/>
                      </a:lnTo>
                      <a:lnTo>
                        <a:pt x="226" y="409"/>
                      </a:lnTo>
                      <a:lnTo>
                        <a:pt x="213" y="421"/>
                      </a:lnTo>
                      <a:lnTo>
                        <a:pt x="209" y="413"/>
                      </a:lnTo>
                      <a:close/>
                    </a:path>
                  </a:pathLst>
                </a:custGeom>
                <a:solidFill>
                  <a:srgbClr val="000000"/>
                </a:solidFill>
                <a:ln w="9525">
                  <a:noFill/>
                  <a:round/>
                  <a:headEnd/>
                  <a:tailEnd/>
                </a:ln>
              </p:spPr>
              <p:txBody>
                <a:bodyPr wrap="none" anchor="ctr">
                  <a:prstTxWarp prst="textNoShape">
                    <a:avLst/>
                  </a:prstTxWarp>
                </a:bodyPr>
                <a:lstStyle/>
                <a:p>
                  <a:endParaRPr lang="nn-NO"/>
                </a:p>
              </p:txBody>
            </p:sp>
          </p:grpSp>
          <p:sp>
            <p:nvSpPr>
              <p:cNvPr id="93241" name="Freeform 33"/>
              <p:cNvSpPr>
                <a:spLocks noChangeArrowheads="1"/>
              </p:cNvSpPr>
              <p:nvPr/>
            </p:nvSpPr>
            <p:spPr bwMode="auto">
              <a:xfrm>
                <a:off x="1049" y="1594"/>
                <a:ext cx="196" cy="119"/>
              </a:xfrm>
              <a:custGeom>
                <a:avLst/>
                <a:gdLst>
                  <a:gd name="T0" fmla="*/ 1 w 196"/>
                  <a:gd name="T1" fmla="*/ 35 h 119"/>
                  <a:gd name="T2" fmla="*/ 50 w 196"/>
                  <a:gd name="T3" fmla="*/ 26 h 119"/>
                  <a:gd name="T4" fmla="*/ 79 w 196"/>
                  <a:gd name="T5" fmla="*/ 14 h 119"/>
                  <a:gd name="T6" fmla="*/ 100 w 196"/>
                  <a:gd name="T7" fmla="*/ 0 h 119"/>
                  <a:gd name="T8" fmla="*/ 119 w 196"/>
                  <a:gd name="T9" fmla="*/ 18 h 119"/>
                  <a:gd name="T10" fmla="*/ 151 w 196"/>
                  <a:gd name="T11" fmla="*/ 43 h 119"/>
                  <a:gd name="T12" fmla="*/ 176 w 196"/>
                  <a:gd name="T13" fmla="*/ 56 h 119"/>
                  <a:gd name="T14" fmla="*/ 196 w 196"/>
                  <a:gd name="T15" fmla="*/ 74 h 119"/>
                  <a:gd name="T16" fmla="*/ 185 w 196"/>
                  <a:gd name="T17" fmla="*/ 88 h 119"/>
                  <a:gd name="T18" fmla="*/ 145 w 196"/>
                  <a:gd name="T19" fmla="*/ 104 h 119"/>
                  <a:gd name="T20" fmla="*/ 107 w 196"/>
                  <a:gd name="T21" fmla="*/ 119 h 119"/>
                  <a:gd name="T22" fmla="*/ 88 w 196"/>
                  <a:gd name="T23" fmla="*/ 119 h 119"/>
                  <a:gd name="T24" fmla="*/ 64 w 196"/>
                  <a:gd name="T25" fmla="*/ 92 h 119"/>
                  <a:gd name="T26" fmla="*/ 40 w 196"/>
                  <a:gd name="T27" fmla="*/ 75 h 119"/>
                  <a:gd name="T28" fmla="*/ 14 w 196"/>
                  <a:gd name="T29" fmla="*/ 64 h 119"/>
                  <a:gd name="T30" fmla="*/ 0 w 196"/>
                  <a:gd name="T31" fmla="*/ 44 h 119"/>
                  <a:gd name="T32" fmla="*/ 1 w 196"/>
                  <a:gd name="T33" fmla="*/ 35 h 11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96"/>
                  <a:gd name="T52" fmla="*/ 0 h 119"/>
                  <a:gd name="T53" fmla="*/ 196 w 196"/>
                  <a:gd name="T54" fmla="*/ 119 h 11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96" h="119">
                    <a:moveTo>
                      <a:pt x="1" y="35"/>
                    </a:moveTo>
                    <a:lnTo>
                      <a:pt x="50" y="26"/>
                    </a:lnTo>
                    <a:lnTo>
                      <a:pt x="79" y="14"/>
                    </a:lnTo>
                    <a:lnTo>
                      <a:pt x="100" y="0"/>
                    </a:lnTo>
                    <a:lnTo>
                      <a:pt x="119" y="18"/>
                    </a:lnTo>
                    <a:lnTo>
                      <a:pt x="151" y="43"/>
                    </a:lnTo>
                    <a:lnTo>
                      <a:pt x="176" y="56"/>
                    </a:lnTo>
                    <a:lnTo>
                      <a:pt x="196" y="74"/>
                    </a:lnTo>
                    <a:lnTo>
                      <a:pt x="185" y="88"/>
                    </a:lnTo>
                    <a:lnTo>
                      <a:pt x="145" y="104"/>
                    </a:lnTo>
                    <a:lnTo>
                      <a:pt x="107" y="119"/>
                    </a:lnTo>
                    <a:lnTo>
                      <a:pt x="88" y="119"/>
                    </a:lnTo>
                    <a:lnTo>
                      <a:pt x="64" y="92"/>
                    </a:lnTo>
                    <a:lnTo>
                      <a:pt x="40" y="75"/>
                    </a:lnTo>
                    <a:lnTo>
                      <a:pt x="14" y="64"/>
                    </a:lnTo>
                    <a:lnTo>
                      <a:pt x="0" y="44"/>
                    </a:lnTo>
                    <a:lnTo>
                      <a:pt x="1" y="35"/>
                    </a:lnTo>
                    <a:close/>
                  </a:path>
                </a:pathLst>
              </a:custGeom>
              <a:solidFill>
                <a:srgbClr val="F8F8F8"/>
              </a:solidFill>
              <a:ln w="14400">
                <a:solidFill>
                  <a:srgbClr val="000000"/>
                </a:solidFill>
                <a:round/>
                <a:headEnd/>
                <a:tailEnd/>
              </a:ln>
            </p:spPr>
            <p:txBody>
              <a:bodyPr wrap="none" anchor="ctr">
                <a:prstTxWarp prst="textNoShape">
                  <a:avLst/>
                </a:prstTxWarp>
              </a:bodyPr>
              <a:lstStyle/>
              <a:p>
                <a:endParaRPr lang="nn-NO"/>
              </a:p>
            </p:txBody>
          </p:sp>
          <p:sp>
            <p:nvSpPr>
              <p:cNvPr id="93242" name="Freeform 34"/>
              <p:cNvSpPr>
                <a:spLocks noChangeArrowheads="1"/>
              </p:cNvSpPr>
              <p:nvPr/>
            </p:nvSpPr>
            <p:spPr bwMode="auto">
              <a:xfrm>
                <a:off x="1086" y="1594"/>
                <a:ext cx="42" cy="60"/>
              </a:xfrm>
              <a:custGeom>
                <a:avLst/>
                <a:gdLst>
                  <a:gd name="T0" fmla="*/ 40 w 42"/>
                  <a:gd name="T1" fmla="*/ 51 h 60"/>
                  <a:gd name="T2" fmla="*/ 7 w 42"/>
                  <a:gd name="T3" fmla="*/ 0 h 60"/>
                  <a:gd name="T4" fmla="*/ 0 w 42"/>
                  <a:gd name="T5" fmla="*/ 4 h 60"/>
                  <a:gd name="T6" fmla="*/ 3 w 42"/>
                  <a:gd name="T7" fmla="*/ 10 h 60"/>
                  <a:gd name="T8" fmla="*/ 34 w 42"/>
                  <a:gd name="T9" fmla="*/ 59 h 60"/>
                  <a:gd name="T10" fmla="*/ 42 w 42"/>
                  <a:gd name="T11" fmla="*/ 60 h 60"/>
                  <a:gd name="T12" fmla="*/ 40 w 42"/>
                  <a:gd name="T13" fmla="*/ 51 h 60"/>
                  <a:gd name="T14" fmla="*/ 0 60000 65536"/>
                  <a:gd name="T15" fmla="*/ 0 60000 65536"/>
                  <a:gd name="T16" fmla="*/ 0 60000 65536"/>
                  <a:gd name="T17" fmla="*/ 0 60000 65536"/>
                  <a:gd name="T18" fmla="*/ 0 60000 65536"/>
                  <a:gd name="T19" fmla="*/ 0 60000 65536"/>
                  <a:gd name="T20" fmla="*/ 0 60000 65536"/>
                  <a:gd name="T21" fmla="*/ 0 w 42"/>
                  <a:gd name="T22" fmla="*/ 0 h 60"/>
                  <a:gd name="T23" fmla="*/ 42 w 42"/>
                  <a:gd name="T24" fmla="*/ 60 h 6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2" h="60">
                    <a:moveTo>
                      <a:pt x="40" y="51"/>
                    </a:moveTo>
                    <a:lnTo>
                      <a:pt x="7" y="0"/>
                    </a:lnTo>
                    <a:lnTo>
                      <a:pt x="0" y="4"/>
                    </a:lnTo>
                    <a:lnTo>
                      <a:pt x="3" y="10"/>
                    </a:lnTo>
                    <a:lnTo>
                      <a:pt x="34" y="59"/>
                    </a:lnTo>
                    <a:lnTo>
                      <a:pt x="42" y="60"/>
                    </a:lnTo>
                    <a:lnTo>
                      <a:pt x="40" y="51"/>
                    </a:lnTo>
                    <a:close/>
                  </a:path>
                </a:pathLst>
              </a:custGeom>
              <a:solidFill>
                <a:srgbClr val="000000"/>
              </a:solidFill>
              <a:ln w="9525">
                <a:noFill/>
                <a:round/>
                <a:headEnd/>
                <a:tailEnd/>
              </a:ln>
            </p:spPr>
            <p:txBody>
              <a:bodyPr wrap="none" anchor="ctr">
                <a:prstTxWarp prst="textNoShape">
                  <a:avLst/>
                </a:prstTxWarp>
              </a:bodyPr>
              <a:lstStyle/>
              <a:p>
                <a:endParaRPr lang="nn-NO"/>
              </a:p>
            </p:txBody>
          </p:sp>
        </p:grpSp>
        <p:grpSp>
          <p:nvGrpSpPr>
            <p:cNvPr id="9" name="Group 35"/>
            <p:cNvGrpSpPr>
              <a:grpSpLocks/>
            </p:cNvGrpSpPr>
            <p:nvPr/>
          </p:nvGrpSpPr>
          <p:grpSpPr bwMode="auto">
            <a:xfrm>
              <a:off x="990" y="1449"/>
              <a:ext cx="242" cy="224"/>
              <a:chOff x="990" y="1449"/>
              <a:chExt cx="242" cy="224"/>
            </a:xfrm>
          </p:grpSpPr>
          <p:sp>
            <p:nvSpPr>
              <p:cNvPr id="93238" name="Freeform 36"/>
              <p:cNvSpPr>
                <a:spLocks noChangeArrowheads="1"/>
              </p:cNvSpPr>
              <p:nvPr/>
            </p:nvSpPr>
            <p:spPr bwMode="auto">
              <a:xfrm>
                <a:off x="1113" y="1449"/>
                <a:ext cx="120" cy="128"/>
              </a:xfrm>
              <a:custGeom>
                <a:avLst/>
                <a:gdLst>
                  <a:gd name="T0" fmla="*/ 0 w 120"/>
                  <a:gd name="T1" fmla="*/ 125 h 128"/>
                  <a:gd name="T2" fmla="*/ 4 w 120"/>
                  <a:gd name="T3" fmla="*/ 116 h 128"/>
                  <a:gd name="T4" fmla="*/ 13 w 120"/>
                  <a:gd name="T5" fmla="*/ 110 h 128"/>
                  <a:gd name="T6" fmla="*/ 44 w 120"/>
                  <a:gd name="T7" fmla="*/ 110 h 128"/>
                  <a:gd name="T8" fmla="*/ 80 w 120"/>
                  <a:gd name="T9" fmla="*/ 114 h 128"/>
                  <a:gd name="T10" fmla="*/ 101 w 120"/>
                  <a:gd name="T11" fmla="*/ 116 h 128"/>
                  <a:gd name="T12" fmla="*/ 105 w 120"/>
                  <a:gd name="T13" fmla="*/ 113 h 128"/>
                  <a:gd name="T14" fmla="*/ 101 w 120"/>
                  <a:gd name="T15" fmla="*/ 100 h 128"/>
                  <a:gd name="T16" fmla="*/ 89 w 120"/>
                  <a:gd name="T17" fmla="*/ 78 h 128"/>
                  <a:gd name="T18" fmla="*/ 77 w 120"/>
                  <a:gd name="T19" fmla="*/ 58 h 128"/>
                  <a:gd name="T20" fmla="*/ 65 w 120"/>
                  <a:gd name="T21" fmla="*/ 46 h 128"/>
                  <a:gd name="T22" fmla="*/ 60 w 120"/>
                  <a:gd name="T23" fmla="*/ 37 h 128"/>
                  <a:gd name="T24" fmla="*/ 61 w 120"/>
                  <a:gd name="T25" fmla="*/ 32 h 128"/>
                  <a:gd name="T26" fmla="*/ 69 w 120"/>
                  <a:gd name="T27" fmla="*/ 28 h 128"/>
                  <a:gd name="T28" fmla="*/ 81 w 120"/>
                  <a:gd name="T29" fmla="*/ 29 h 128"/>
                  <a:gd name="T30" fmla="*/ 101 w 120"/>
                  <a:gd name="T31" fmla="*/ 25 h 128"/>
                  <a:gd name="T32" fmla="*/ 107 w 120"/>
                  <a:gd name="T33" fmla="*/ 17 h 128"/>
                  <a:gd name="T34" fmla="*/ 112 w 120"/>
                  <a:gd name="T35" fmla="*/ 5 h 128"/>
                  <a:gd name="T36" fmla="*/ 112 w 120"/>
                  <a:gd name="T37" fmla="*/ 0 h 128"/>
                  <a:gd name="T38" fmla="*/ 117 w 120"/>
                  <a:gd name="T39" fmla="*/ 2 h 128"/>
                  <a:gd name="T40" fmla="*/ 120 w 120"/>
                  <a:gd name="T41" fmla="*/ 16 h 128"/>
                  <a:gd name="T42" fmla="*/ 119 w 120"/>
                  <a:gd name="T43" fmla="*/ 28 h 128"/>
                  <a:gd name="T44" fmla="*/ 107 w 120"/>
                  <a:gd name="T45" fmla="*/ 34 h 128"/>
                  <a:gd name="T46" fmla="*/ 97 w 120"/>
                  <a:gd name="T47" fmla="*/ 33 h 128"/>
                  <a:gd name="T48" fmla="*/ 80 w 120"/>
                  <a:gd name="T49" fmla="*/ 34 h 128"/>
                  <a:gd name="T50" fmla="*/ 76 w 120"/>
                  <a:gd name="T51" fmla="*/ 38 h 128"/>
                  <a:gd name="T52" fmla="*/ 76 w 120"/>
                  <a:gd name="T53" fmla="*/ 42 h 128"/>
                  <a:gd name="T54" fmla="*/ 85 w 120"/>
                  <a:gd name="T55" fmla="*/ 56 h 128"/>
                  <a:gd name="T56" fmla="*/ 96 w 120"/>
                  <a:gd name="T57" fmla="*/ 66 h 128"/>
                  <a:gd name="T58" fmla="*/ 109 w 120"/>
                  <a:gd name="T59" fmla="*/ 86 h 128"/>
                  <a:gd name="T60" fmla="*/ 115 w 120"/>
                  <a:gd name="T61" fmla="*/ 106 h 128"/>
                  <a:gd name="T62" fmla="*/ 116 w 120"/>
                  <a:gd name="T63" fmla="*/ 121 h 128"/>
                  <a:gd name="T64" fmla="*/ 111 w 120"/>
                  <a:gd name="T65" fmla="*/ 125 h 128"/>
                  <a:gd name="T66" fmla="*/ 105 w 120"/>
                  <a:gd name="T67" fmla="*/ 126 h 128"/>
                  <a:gd name="T68" fmla="*/ 88 w 120"/>
                  <a:gd name="T69" fmla="*/ 126 h 128"/>
                  <a:gd name="T70" fmla="*/ 52 w 120"/>
                  <a:gd name="T71" fmla="*/ 125 h 128"/>
                  <a:gd name="T72" fmla="*/ 28 w 120"/>
                  <a:gd name="T73" fmla="*/ 126 h 128"/>
                  <a:gd name="T74" fmla="*/ 12 w 120"/>
                  <a:gd name="T75" fmla="*/ 128 h 128"/>
                  <a:gd name="T76" fmla="*/ 4 w 120"/>
                  <a:gd name="T77" fmla="*/ 126 h 128"/>
                  <a:gd name="T78" fmla="*/ 0 w 120"/>
                  <a:gd name="T79" fmla="*/ 125 h 12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128"/>
                  <a:gd name="T122" fmla="*/ 120 w 120"/>
                  <a:gd name="T123" fmla="*/ 128 h 128"/>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128">
                    <a:moveTo>
                      <a:pt x="0" y="125"/>
                    </a:moveTo>
                    <a:lnTo>
                      <a:pt x="4" y="116"/>
                    </a:lnTo>
                    <a:lnTo>
                      <a:pt x="13" y="110"/>
                    </a:lnTo>
                    <a:lnTo>
                      <a:pt x="44" y="110"/>
                    </a:lnTo>
                    <a:lnTo>
                      <a:pt x="80" y="114"/>
                    </a:lnTo>
                    <a:lnTo>
                      <a:pt x="101" y="116"/>
                    </a:lnTo>
                    <a:lnTo>
                      <a:pt x="105" y="113"/>
                    </a:lnTo>
                    <a:lnTo>
                      <a:pt x="101" y="100"/>
                    </a:lnTo>
                    <a:lnTo>
                      <a:pt x="89" y="78"/>
                    </a:lnTo>
                    <a:lnTo>
                      <a:pt x="77" y="58"/>
                    </a:lnTo>
                    <a:lnTo>
                      <a:pt x="65" y="46"/>
                    </a:lnTo>
                    <a:lnTo>
                      <a:pt x="60" y="37"/>
                    </a:lnTo>
                    <a:lnTo>
                      <a:pt x="61" y="32"/>
                    </a:lnTo>
                    <a:lnTo>
                      <a:pt x="69" y="28"/>
                    </a:lnTo>
                    <a:lnTo>
                      <a:pt x="81" y="29"/>
                    </a:lnTo>
                    <a:lnTo>
                      <a:pt x="101" y="25"/>
                    </a:lnTo>
                    <a:lnTo>
                      <a:pt x="107" y="17"/>
                    </a:lnTo>
                    <a:lnTo>
                      <a:pt x="112" y="5"/>
                    </a:lnTo>
                    <a:lnTo>
                      <a:pt x="112" y="0"/>
                    </a:lnTo>
                    <a:lnTo>
                      <a:pt x="117" y="2"/>
                    </a:lnTo>
                    <a:lnTo>
                      <a:pt x="120" y="16"/>
                    </a:lnTo>
                    <a:lnTo>
                      <a:pt x="119" y="28"/>
                    </a:lnTo>
                    <a:lnTo>
                      <a:pt x="107" y="34"/>
                    </a:lnTo>
                    <a:lnTo>
                      <a:pt x="97" y="33"/>
                    </a:lnTo>
                    <a:lnTo>
                      <a:pt x="80" y="34"/>
                    </a:lnTo>
                    <a:lnTo>
                      <a:pt x="76" y="38"/>
                    </a:lnTo>
                    <a:lnTo>
                      <a:pt x="76" y="42"/>
                    </a:lnTo>
                    <a:lnTo>
                      <a:pt x="85" y="56"/>
                    </a:lnTo>
                    <a:lnTo>
                      <a:pt x="96" y="66"/>
                    </a:lnTo>
                    <a:lnTo>
                      <a:pt x="109" y="86"/>
                    </a:lnTo>
                    <a:lnTo>
                      <a:pt x="115" y="106"/>
                    </a:lnTo>
                    <a:lnTo>
                      <a:pt x="116" y="121"/>
                    </a:lnTo>
                    <a:lnTo>
                      <a:pt x="111" y="125"/>
                    </a:lnTo>
                    <a:lnTo>
                      <a:pt x="105" y="126"/>
                    </a:lnTo>
                    <a:lnTo>
                      <a:pt x="88" y="126"/>
                    </a:lnTo>
                    <a:lnTo>
                      <a:pt x="52" y="125"/>
                    </a:lnTo>
                    <a:lnTo>
                      <a:pt x="28" y="126"/>
                    </a:lnTo>
                    <a:lnTo>
                      <a:pt x="12" y="128"/>
                    </a:lnTo>
                    <a:lnTo>
                      <a:pt x="4" y="126"/>
                    </a:lnTo>
                    <a:lnTo>
                      <a:pt x="0" y="125"/>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39" name="Freeform 37"/>
              <p:cNvSpPr>
                <a:spLocks noChangeArrowheads="1"/>
              </p:cNvSpPr>
              <p:nvPr/>
            </p:nvSpPr>
            <p:spPr bwMode="auto">
              <a:xfrm>
                <a:off x="990" y="1531"/>
                <a:ext cx="167" cy="143"/>
              </a:xfrm>
              <a:custGeom>
                <a:avLst/>
                <a:gdLst>
                  <a:gd name="T0" fmla="*/ 52 w 167"/>
                  <a:gd name="T1" fmla="*/ 6 h 143"/>
                  <a:gd name="T2" fmla="*/ 68 w 167"/>
                  <a:gd name="T3" fmla="*/ 0 h 143"/>
                  <a:gd name="T4" fmla="*/ 79 w 167"/>
                  <a:gd name="T5" fmla="*/ 0 h 143"/>
                  <a:gd name="T6" fmla="*/ 87 w 167"/>
                  <a:gd name="T7" fmla="*/ 0 h 143"/>
                  <a:gd name="T8" fmla="*/ 92 w 167"/>
                  <a:gd name="T9" fmla="*/ 6 h 143"/>
                  <a:gd name="T10" fmla="*/ 89 w 167"/>
                  <a:gd name="T11" fmla="*/ 15 h 143"/>
                  <a:gd name="T12" fmla="*/ 75 w 167"/>
                  <a:gd name="T13" fmla="*/ 20 h 143"/>
                  <a:gd name="T14" fmla="*/ 57 w 167"/>
                  <a:gd name="T15" fmla="*/ 20 h 143"/>
                  <a:gd name="T16" fmla="*/ 40 w 167"/>
                  <a:gd name="T17" fmla="*/ 23 h 143"/>
                  <a:gd name="T18" fmla="*/ 27 w 167"/>
                  <a:gd name="T19" fmla="*/ 28 h 143"/>
                  <a:gd name="T20" fmla="*/ 15 w 167"/>
                  <a:gd name="T21" fmla="*/ 35 h 143"/>
                  <a:gd name="T22" fmla="*/ 13 w 167"/>
                  <a:gd name="T23" fmla="*/ 47 h 143"/>
                  <a:gd name="T24" fmla="*/ 19 w 167"/>
                  <a:gd name="T25" fmla="*/ 59 h 143"/>
                  <a:gd name="T26" fmla="*/ 31 w 167"/>
                  <a:gd name="T27" fmla="*/ 69 h 143"/>
                  <a:gd name="T28" fmla="*/ 51 w 167"/>
                  <a:gd name="T29" fmla="*/ 77 h 143"/>
                  <a:gd name="T30" fmla="*/ 77 w 167"/>
                  <a:gd name="T31" fmla="*/ 85 h 143"/>
                  <a:gd name="T32" fmla="*/ 105 w 167"/>
                  <a:gd name="T33" fmla="*/ 91 h 143"/>
                  <a:gd name="T34" fmla="*/ 123 w 167"/>
                  <a:gd name="T35" fmla="*/ 98 h 143"/>
                  <a:gd name="T36" fmla="*/ 131 w 167"/>
                  <a:gd name="T37" fmla="*/ 101 h 143"/>
                  <a:gd name="T38" fmla="*/ 128 w 167"/>
                  <a:gd name="T39" fmla="*/ 109 h 143"/>
                  <a:gd name="T40" fmla="*/ 131 w 167"/>
                  <a:gd name="T41" fmla="*/ 121 h 143"/>
                  <a:gd name="T42" fmla="*/ 147 w 167"/>
                  <a:gd name="T43" fmla="*/ 127 h 143"/>
                  <a:gd name="T44" fmla="*/ 167 w 167"/>
                  <a:gd name="T45" fmla="*/ 134 h 143"/>
                  <a:gd name="T46" fmla="*/ 167 w 167"/>
                  <a:gd name="T47" fmla="*/ 143 h 143"/>
                  <a:gd name="T48" fmla="*/ 147 w 167"/>
                  <a:gd name="T49" fmla="*/ 135 h 143"/>
                  <a:gd name="T50" fmla="*/ 123 w 167"/>
                  <a:gd name="T51" fmla="*/ 127 h 143"/>
                  <a:gd name="T52" fmla="*/ 117 w 167"/>
                  <a:gd name="T53" fmla="*/ 117 h 143"/>
                  <a:gd name="T54" fmla="*/ 117 w 167"/>
                  <a:gd name="T55" fmla="*/ 106 h 143"/>
                  <a:gd name="T56" fmla="*/ 105 w 167"/>
                  <a:gd name="T57" fmla="*/ 101 h 143"/>
                  <a:gd name="T58" fmla="*/ 73 w 167"/>
                  <a:gd name="T59" fmla="*/ 93 h 143"/>
                  <a:gd name="T60" fmla="*/ 49 w 167"/>
                  <a:gd name="T61" fmla="*/ 85 h 143"/>
                  <a:gd name="T62" fmla="*/ 23 w 167"/>
                  <a:gd name="T63" fmla="*/ 74 h 143"/>
                  <a:gd name="T64" fmla="*/ 4 w 167"/>
                  <a:gd name="T65" fmla="*/ 63 h 143"/>
                  <a:gd name="T66" fmla="*/ 1 w 167"/>
                  <a:gd name="T67" fmla="*/ 53 h 143"/>
                  <a:gd name="T68" fmla="*/ 0 w 167"/>
                  <a:gd name="T69" fmla="*/ 43 h 143"/>
                  <a:gd name="T70" fmla="*/ 1 w 167"/>
                  <a:gd name="T71" fmla="*/ 31 h 143"/>
                  <a:gd name="T72" fmla="*/ 12 w 167"/>
                  <a:gd name="T73" fmla="*/ 22 h 143"/>
                  <a:gd name="T74" fmla="*/ 29 w 167"/>
                  <a:gd name="T75" fmla="*/ 15 h 143"/>
                  <a:gd name="T76" fmla="*/ 43 w 167"/>
                  <a:gd name="T77" fmla="*/ 8 h 143"/>
                  <a:gd name="T78" fmla="*/ 52 w 167"/>
                  <a:gd name="T79" fmla="*/ 6 h 143"/>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67"/>
                  <a:gd name="T121" fmla="*/ 0 h 143"/>
                  <a:gd name="T122" fmla="*/ 167 w 167"/>
                  <a:gd name="T123" fmla="*/ 143 h 143"/>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67" h="143">
                    <a:moveTo>
                      <a:pt x="52" y="6"/>
                    </a:moveTo>
                    <a:lnTo>
                      <a:pt x="68" y="0"/>
                    </a:lnTo>
                    <a:lnTo>
                      <a:pt x="79" y="0"/>
                    </a:lnTo>
                    <a:lnTo>
                      <a:pt x="87" y="0"/>
                    </a:lnTo>
                    <a:lnTo>
                      <a:pt x="92" y="6"/>
                    </a:lnTo>
                    <a:lnTo>
                      <a:pt x="89" y="15"/>
                    </a:lnTo>
                    <a:lnTo>
                      <a:pt x="75" y="20"/>
                    </a:lnTo>
                    <a:lnTo>
                      <a:pt x="57" y="20"/>
                    </a:lnTo>
                    <a:lnTo>
                      <a:pt x="40" y="23"/>
                    </a:lnTo>
                    <a:lnTo>
                      <a:pt x="27" y="28"/>
                    </a:lnTo>
                    <a:lnTo>
                      <a:pt x="15" y="35"/>
                    </a:lnTo>
                    <a:lnTo>
                      <a:pt x="13" y="47"/>
                    </a:lnTo>
                    <a:lnTo>
                      <a:pt x="19" y="59"/>
                    </a:lnTo>
                    <a:lnTo>
                      <a:pt x="31" y="69"/>
                    </a:lnTo>
                    <a:lnTo>
                      <a:pt x="51" y="77"/>
                    </a:lnTo>
                    <a:lnTo>
                      <a:pt x="77" y="85"/>
                    </a:lnTo>
                    <a:lnTo>
                      <a:pt x="105" y="91"/>
                    </a:lnTo>
                    <a:lnTo>
                      <a:pt x="123" y="98"/>
                    </a:lnTo>
                    <a:lnTo>
                      <a:pt x="131" y="101"/>
                    </a:lnTo>
                    <a:lnTo>
                      <a:pt x="128" y="109"/>
                    </a:lnTo>
                    <a:lnTo>
                      <a:pt x="131" y="121"/>
                    </a:lnTo>
                    <a:lnTo>
                      <a:pt x="147" y="127"/>
                    </a:lnTo>
                    <a:lnTo>
                      <a:pt x="167" y="134"/>
                    </a:lnTo>
                    <a:lnTo>
                      <a:pt x="167" y="143"/>
                    </a:lnTo>
                    <a:lnTo>
                      <a:pt x="147" y="135"/>
                    </a:lnTo>
                    <a:lnTo>
                      <a:pt x="123" y="127"/>
                    </a:lnTo>
                    <a:lnTo>
                      <a:pt x="117" y="117"/>
                    </a:lnTo>
                    <a:lnTo>
                      <a:pt x="117" y="106"/>
                    </a:lnTo>
                    <a:lnTo>
                      <a:pt x="105" y="101"/>
                    </a:lnTo>
                    <a:lnTo>
                      <a:pt x="73" y="93"/>
                    </a:lnTo>
                    <a:lnTo>
                      <a:pt x="49" y="85"/>
                    </a:lnTo>
                    <a:lnTo>
                      <a:pt x="23" y="74"/>
                    </a:lnTo>
                    <a:lnTo>
                      <a:pt x="4" y="63"/>
                    </a:lnTo>
                    <a:lnTo>
                      <a:pt x="1" y="53"/>
                    </a:lnTo>
                    <a:lnTo>
                      <a:pt x="0" y="43"/>
                    </a:lnTo>
                    <a:lnTo>
                      <a:pt x="1" y="31"/>
                    </a:lnTo>
                    <a:lnTo>
                      <a:pt x="12" y="22"/>
                    </a:lnTo>
                    <a:lnTo>
                      <a:pt x="29" y="15"/>
                    </a:lnTo>
                    <a:lnTo>
                      <a:pt x="43" y="8"/>
                    </a:lnTo>
                    <a:lnTo>
                      <a:pt x="52" y="6"/>
                    </a:lnTo>
                    <a:close/>
                  </a:path>
                </a:pathLst>
              </a:custGeom>
              <a:solidFill>
                <a:srgbClr val="000000"/>
              </a:solidFill>
              <a:ln w="9525">
                <a:noFill/>
                <a:round/>
                <a:headEnd/>
                <a:tailEnd/>
              </a:ln>
            </p:spPr>
            <p:txBody>
              <a:bodyPr wrap="none" anchor="ctr">
                <a:prstTxWarp prst="textNoShape">
                  <a:avLst/>
                </a:prstTxWarp>
              </a:bodyPr>
              <a:lstStyle/>
              <a:p>
                <a:endParaRPr lang="nn-NO"/>
              </a:p>
            </p:txBody>
          </p:sp>
        </p:grpSp>
        <p:grpSp>
          <p:nvGrpSpPr>
            <p:cNvPr id="10" name="Group 38"/>
            <p:cNvGrpSpPr>
              <a:grpSpLocks/>
            </p:cNvGrpSpPr>
            <p:nvPr/>
          </p:nvGrpSpPr>
          <p:grpSpPr bwMode="auto">
            <a:xfrm>
              <a:off x="1254" y="1207"/>
              <a:ext cx="243" cy="476"/>
              <a:chOff x="1254" y="1207"/>
              <a:chExt cx="243" cy="476"/>
            </a:xfrm>
          </p:grpSpPr>
          <p:sp>
            <p:nvSpPr>
              <p:cNvPr id="93221" name="Freeform 39"/>
              <p:cNvSpPr>
                <a:spLocks noChangeArrowheads="1"/>
              </p:cNvSpPr>
              <p:nvPr/>
            </p:nvSpPr>
            <p:spPr bwMode="auto">
              <a:xfrm>
                <a:off x="1259" y="1227"/>
                <a:ext cx="127" cy="450"/>
              </a:xfrm>
              <a:custGeom>
                <a:avLst/>
                <a:gdLst>
                  <a:gd name="T0" fmla="*/ 125 w 127"/>
                  <a:gd name="T1" fmla="*/ 81 h 450"/>
                  <a:gd name="T2" fmla="*/ 127 w 127"/>
                  <a:gd name="T3" fmla="*/ 97 h 450"/>
                  <a:gd name="T4" fmla="*/ 127 w 127"/>
                  <a:gd name="T5" fmla="*/ 187 h 450"/>
                  <a:gd name="T6" fmla="*/ 117 w 127"/>
                  <a:gd name="T7" fmla="*/ 306 h 450"/>
                  <a:gd name="T8" fmla="*/ 119 w 127"/>
                  <a:gd name="T9" fmla="*/ 382 h 450"/>
                  <a:gd name="T10" fmla="*/ 124 w 127"/>
                  <a:gd name="T11" fmla="*/ 435 h 450"/>
                  <a:gd name="T12" fmla="*/ 119 w 127"/>
                  <a:gd name="T13" fmla="*/ 450 h 450"/>
                  <a:gd name="T14" fmla="*/ 112 w 127"/>
                  <a:gd name="T15" fmla="*/ 446 h 450"/>
                  <a:gd name="T16" fmla="*/ 68 w 127"/>
                  <a:gd name="T17" fmla="*/ 418 h 450"/>
                  <a:gd name="T18" fmla="*/ 57 w 127"/>
                  <a:gd name="T19" fmla="*/ 411 h 450"/>
                  <a:gd name="T20" fmla="*/ 51 w 127"/>
                  <a:gd name="T21" fmla="*/ 403 h 450"/>
                  <a:gd name="T22" fmla="*/ 40 w 127"/>
                  <a:gd name="T23" fmla="*/ 393 h 450"/>
                  <a:gd name="T24" fmla="*/ 24 w 127"/>
                  <a:gd name="T25" fmla="*/ 381 h 450"/>
                  <a:gd name="T26" fmla="*/ 17 w 127"/>
                  <a:gd name="T27" fmla="*/ 366 h 450"/>
                  <a:gd name="T28" fmla="*/ 0 w 127"/>
                  <a:gd name="T29" fmla="*/ 352 h 450"/>
                  <a:gd name="T30" fmla="*/ 0 w 127"/>
                  <a:gd name="T31" fmla="*/ 344 h 450"/>
                  <a:gd name="T32" fmla="*/ 9 w 127"/>
                  <a:gd name="T33" fmla="*/ 334 h 450"/>
                  <a:gd name="T34" fmla="*/ 12 w 127"/>
                  <a:gd name="T35" fmla="*/ 320 h 450"/>
                  <a:gd name="T36" fmla="*/ 10 w 127"/>
                  <a:gd name="T37" fmla="*/ 314 h 450"/>
                  <a:gd name="T38" fmla="*/ 5 w 127"/>
                  <a:gd name="T39" fmla="*/ 302 h 450"/>
                  <a:gd name="T40" fmla="*/ 4 w 127"/>
                  <a:gd name="T41" fmla="*/ 294 h 450"/>
                  <a:gd name="T42" fmla="*/ 12 w 127"/>
                  <a:gd name="T43" fmla="*/ 282 h 450"/>
                  <a:gd name="T44" fmla="*/ 12 w 127"/>
                  <a:gd name="T45" fmla="*/ 272 h 450"/>
                  <a:gd name="T46" fmla="*/ 4 w 127"/>
                  <a:gd name="T47" fmla="*/ 255 h 450"/>
                  <a:gd name="T48" fmla="*/ 4 w 127"/>
                  <a:gd name="T49" fmla="*/ 246 h 450"/>
                  <a:gd name="T50" fmla="*/ 8 w 127"/>
                  <a:gd name="T51" fmla="*/ 239 h 450"/>
                  <a:gd name="T52" fmla="*/ 16 w 127"/>
                  <a:gd name="T53" fmla="*/ 230 h 450"/>
                  <a:gd name="T54" fmla="*/ 15 w 127"/>
                  <a:gd name="T55" fmla="*/ 214 h 450"/>
                  <a:gd name="T56" fmla="*/ 10 w 127"/>
                  <a:gd name="T57" fmla="*/ 202 h 450"/>
                  <a:gd name="T58" fmla="*/ 15 w 127"/>
                  <a:gd name="T59" fmla="*/ 187 h 450"/>
                  <a:gd name="T60" fmla="*/ 20 w 127"/>
                  <a:gd name="T61" fmla="*/ 183 h 450"/>
                  <a:gd name="T62" fmla="*/ 16 w 127"/>
                  <a:gd name="T63" fmla="*/ 170 h 450"/>
                  <a:gd name="T64" fmla="*/ 5 w 127"/>
                  <a:gd name="T65" fmla="*/ 155 h 450"/>
                  <a:gd name="T66" fmla="*/ 4 w 127"/>
                  <a:gd name="T67" fmla="*/ 146 h 450"/>
                  <a:gd name="T68" fmla="*/ 5 w 127"/>
                  <a:gd name="T69" fmla="*/ 138 h 450"/>
                  <a:gd name="T70" fmla="*/ 19 w 127"/>
                  <a:gd name="T71" fmla="*/ 130 h 450"/>
                  <a:gd name="T72" fmla="*/ 17 w 127"/>
                  <a:gd name="T73" fmla="*/ 123 h 450"/>
                  <a:gd name="T74" fmla="*/ 4 w 127"/>
                  <a:gd name="T75" fmla="*/ 103 h 450"/>
                  <a:gd name="T76" fmla="*/ 0 w 127"/>
                  <a:gd name="T77" fmla="*/ 87 h 450"/>
                  <a:gd name="T78" fmla="*/ 4 w 127"/>
                  <a:gd name="T79" fmla="*/ 77 h 450"/>
                  <a:gd name="T80" fmla="*/ 16 w 127"/>
                  <a:gd name="T81" fmla="*/ 69 h 450"/>
                  <a:gd name="T82" fmla="*/ 12 w 127"/>
                  <a:gd name="T83" fmla="*/ 63 h 450"/>
                  <a:gd name="T84" fmla="*/ 4 w 127"/>
                  <a:gd name="T85" fmla="*/ 53 h 450"/>
                  <a:gd name="T86" fmla="*/ 4 w 127"/>
                  <a:gd name="T87" fmla="*/ 45 h 450"/>
                  <a:gd name="T88" fmla="*/ 19 w 127"/>
                  <a:gd name="T89" fmla="*/ 39 h 450"/>
                  <a:gd name="T90" fmla="*/ 24 w 127"/>
                  <a:gd name="T91" fmla="*/ 32 h 450"/>
                  <a:gd name="T92" fmla="*/ 12 w 127"/>
                  <a:gd name="T93" fmla="*/ 19 h 450"/>
                  <a:gd name="T94" fmla="*/ 12 w 127"/>
                  <a:gd name="T95" fmla="*/ 12 h 450"/>
                  <a:gd name="T96" fmla="*/ 25 w 127"/>
                  <a:gd name="T97" fmla="*/ 8 h 450"/>
                  <a:gd name="T98" fmla="*/ 27 w 127"/>
                  <a:gd name="T99" fmla="*/ 0 h 450"/>
                  <a:gd name="T100" fmla="*/ 41 w 127"/>
                  <a:gd name="T101" fmla="*/ 19 h 450"/>
                  <a:gd name="T102" fmla="*/ 59 w 127"/>
                  <a:gd name="T103" fmla="*/ 39 h 450"/>
                  <a:gd name="T104" fmla="*/ 81 w 127"/>
                  <a:gd name="T105" fmla="*/ 53 h 450"/>
                  <a:gd name="T106" fmla="*/ 99 w 127"/>
                  <a:gd name="T107" fmla="*/ 65 h 450"/>
                  <a:gd name="T108" fmla="*/ 117 w 127"/>
                  <a:gd name="T109" fmla="*/ 76 h 450"/>
                  <a:gd name="T110" fmla="*/ 125 w 127"/>
                  <a:gd name="T111" fmla="*/ 81 h 45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7"/>
                  <a:gd name="T169" fmla="*/ 0 h 450"/>
                  <a:gd name="T170" fmla="*/ 127 w 127"/>
                  <a:gd name="T171" fmla="*/ 450 h 45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7" h="450">
                    <a:moveTo>
                      <a:pt x="125" y="81"/>
                    </a:moveTo>
                    <a:lnTo>
                      <a:pt x="127" y="97"/>
                    </a:lnTo>
                    <a:lnTo>
                      <a:pt x="127" y="187"/>
                    </a:lnTo>
                    <a:lnTo>
                      <a:pt x="117" y="306"/>
                    </a:lnTo>
                    <a:lnTo>
                      <a:pt x="119" y="382"/>
                    </a:lnTo>
                    <a:lnTo>
                      <a:pt x="124" y="435"/>
                    </a:lnTo>
                    <a:lnTo>
                      <a:pt x="119" y="450"/>
                    </a:lnTo>
                    <a:lnTo>
                      <a:pt x="112" y="446"/>
                    </a:lnTo>
                    <a:lnTo>
                      <a:pt x="68" y="418"/>
                    </a:lnTo>
                    <a:lnTo>
                      <a:pt x="57" y="411"/>
                    </a:lnTo>
                    <a:lnTo>
                      <a:pt x="51" y="403"/>
                    </a:lnTo>
                    <a:lnTo>
                      <a:pt x="40" y="393"/>
                    </a:lnTo>
                    <a:lnTo>
                      <a:pt x="24" y="381"/>
                    </a:lnTo>
                    <a:lnTo>
                      <a:pt x="17" y="366"/>
                    </a:lnTo>
                    <a:lnTo>
                      <a:pt x="0" y="352"/>
                    </a:lnTo>
                    <a:lnTo>
                      <a:pt x="0" y="344"/>
                    </a:lnTo>
                    <a:lnTo>
                      <a:pt x="9" y="334"/>
                    </a:lnTo>
                    <a:lnTo>
                      <a:pt x="12" y="320"/>
                    </a:lnTo>
                    <a:lnTo>
                      <a:pt x="10" y="314"/>
                    </a:lnTo>
                    <a:lnTo>
                      <a:pt x="5" y="302"/>
                    </a:lnTo>
                    <a:lnTo>
                      <a:pt x="4" y="294"/>
                    </a:lnTo>
                    <a:lnTo>
                      <a:pt x="12" y="282"/>
                    </a:lnTo>
                    <a:lnTo>
                      <a:pt x="12" y="272"/>
                    </a:lnTo>
                    <a:lnTo>
                      <a:pt x="4" y="255"/>
                    </a:lnTo>
                    <a:lnTo>
                      <a:pt x="4" y="246"/>
                    </a:lnTo>
                    <a:lnTo>
                      <a:pt x="8" y="239"/>
                    </a:lnTo>
                    <a:lnTo>
                      <a:pt x="16" y="230"/>
                    </a:lnTo>
                    <a:lnTo>
                      <a:pt x="15" y="214"/>
                    </a:lnTo>
                    <a:lnTo>
                      <a:pt x="10" y="202"/>
                    </a:lnTo>
                    <a:lnTo>
                      <a:pt x="15" y="187"/>
                    </a:lnTo>
                    <a:lnTo>
                      <a:pt x="20" y="183"/>
                    </a:lnTo>
                    <a:lnTo>
                      <a:pt x="16" y="170"/>
                    </a:lnTo>
                    <a:lnTo>
                      <a:pt x="5" y="155"/>
                    </a:lnTo>
                    <a:lnTo>
                      <a:pt x="4" y="146"/>
                    </a:lnTo>
                    <a:lnTo>
                      <a:pt x="5" y="138"/>
                    </a:lnTo>
                    <a:lnTo>
                      <a:pt x="19" y="130"/>
                    </a:lnTo>
                    <a:lnTo>
                      <a:pt x="17" y="123"/>
                    </a:lnTo>
                    <a:lnTo>
                      <a:pt x="4" y="103"/>
                    </a:lnTo>
                    <a:lnTo>
                      <a:pt x="0" y="87"/>
                    </a:lnTo>
                    <a:lnTo>
                      <a:pt x="4" y="77"/>
                    </a:lnTo>
                    <a:lnTo>
                      <a:pt x="16" y="69"/>
                    </a:lnTo>
                    <a:lnTo>
                      <a:pt x="12" y="63"/>
                    </a:lnTo>
                    <a:lnTo>
                      <a:pt x="4" y="53"/>
                    </a:lnTo>
                    <a:lnTo>
                      <a:pt x="4" y="45"/>
                    </a:lnTo>
                    <a:lnTo>
                      <a:pt x="19" y="39"/>
                    </a:lnTo>
                    <a:lnTo>
                      <a:pt x="24" y="32"/>
                    </a:lnTo>
                    <a:lnTo>
                      <a:pt x="12" y="19"/>
                    </a:lnTo>
                    <a:lnTo>
                      <a:pt x="12" y="12"/>
                    </a:lnTo>
                    <a:lnTo>
                      <a:pt x="25" y="8"/>
                    </a:lnTo>
                    <a:lnTo>
                      <a:pt x="27" y="0"/>
                    </a:lnTo>
                    <a:lnTo>
                      <a:pt x="41" y="19"/>
                    </a:lnTo>
                    <a:lnTo>
                      <a:pt x="59" y="39"/>
                    </a:lnTo>
                    <a:lnTo>
                      <a:pt x="81" y="53"/>
                    </a:lnTo>
                    <a:lnTo>
                      <a:pt x="99" y="65"/>
                    </a:lnTo>
                    <a:lnTo>
                      <a:pt x="117" y="76"/>
                    </a:lnTo>
                    <a:lnTo>
                      <a:pt x="125" y="81"/>
                    </a:lnTo>
                    <a:close/>
                  </a:path>
                </a:pathLst>
              </a:custGeom>
              <a:solidFill>
                <a:srgbClr val="DDDDDD"/>
              </a:solidFill>
              <a:ln w="9525">
                <a:noFill/>
                <a:round/>
                <a:headEnd/>
                <a:tailEnd/>
              </a:ln>
            </p:spPr>
            <p:txBody>
              <a:bodyPr wrap="none" anchor="ctr">
                <a:prstTxWarp prst="textNoShape">
                  <a:avLst/>
                </a:prstTxWarp>
              </a:bodyPr>
              <a:lstStyle/>
              <a:p>
                <a:endParaRPr lang="nn-NO"/>
              </a:p>
            </p:txBody>
          </p:sp>
          <p:sp>
            <p:nvSpPr>
              <p:cNvPr id="93222" name="Freeform 40"/>
              <p:cNvSpPr>
                <a:spLocks noChangeArrowheads="1"/>
              </p:cNvSpPr>
              <p:nvPr/>
            </p:nvSpPr>
            <p:spPr bwMode="auto">
              <a:xfrm>
                <a:off x="1254" y="1234"/>
                <a:ext cx="38" cy="343"/>
              </a:xfrm>
              <a:custGeom>
                <a:avLst/>
                <a:gdLst>
                  <a:gd name="T0" fmla="*/ 26 w 38"/>
                  <a:gd name="T1" fmla="*/ 12 h 343"/>
                  <a:gd name="T2" fmla="*/ 38 w 38"/>
                  <a:gd name="T3" fmla="*/ 24 h 343"/>
                  <a:gd name="T4" fmla="*/ 30 w 38"/>
                  <a:gd name="T5" fmla="*/ 33 h 343"/>
                  <a:gd name="T6" fmla="*/ 15 w 38"/>
                  <a:gd name="T7" fmla="*/ 40 h 343"/>
                  <a:gd name="T8" fmla="*/ 21 w 38"/>
                  <a:gd name="T9" fmla="*/ 50 h 343"/>
                  <a:gd name="T10" fmla="*/ 29 w 38"/>
                  <a:gd name="T11" fmla="*/ 62 h 343"/>
                  <a:gd name="T12" fmla="*/ 19 w 38"/>
                  <a:gd name="T13" fmla="*/ 70 h 343"/>
                  <a:gd name="T14" fmla="*/ 11 w 38"/>
                  <a:gd name="T15" fmla="*/ 80 h 343"/>
                  <a:gd name="T16" fmla="*/ 19 w 38"/>
                  <a:gd name="T17" fmla="*/ 97 h 343"/>
                  <a:gd name="T18" fmla="*/ 29 w 38"/>
                  <a:gd name="T19" fmla="*/ 112 h 343"/>
                  <a:gd name="T20" fmla="*/ 26 w 38"/>
                  <a:gd name="T21" fmla="*/ 127 h 343"/>
                  <a:gd name="T22" fmla="*/ 15 w 38"/>
                  <a:gd name="T23" fmla="*/ 137 h 343"/>
                  <a:gd name="T24" fmla="*/ 27 w 38"/>
                  <a:gd name="T25" fmla="*/ 161 h 343"/>
                  <a:gd name="T26" fmla="*/ 33 w 38"/>
                  <a:gd name="T27" fmla="*/ 177 h 343"/>
                  <a:gd name="T28" fmla="*/ 22 w 38"/>
                  <a:gd name="T29" fmla="*/ 188 h 343"/>
                  <a:gd name="T30" fmla="*/ 25 w 38"/>
                  <a:gd name="T31" fmla="*/ 205 h 343"/>
                  <a:gd name="T32" fmla="*/ 31 w 38"/>
                  <a:gd name="T33" fmla="*/ 223 h 343"/>
                  <a:gd name="T34" fmla="*/ 23 w 38"/>
                  <a:gd name="T35" fmla="*/ 233 h 343"/>
                  <a:gd name="T36" fmla="*/ 12 w 38"/>
                  <a:gd name="T37" fmla="*/ 244 h 343"/>
                  <a:gd name="T38" fmla="*/ 23 w 38"/>
                  <a:gd name="T39" fmla="*/ 265 h 343"/>
                  <a:gd name="T40" fmla="*/ 29 w 38"/>
                  <a:gd name="T41" fmla="*/ 280 h 343"/>
                  <a:gd name="T42" fmla="*/ 18 w 38"/>
                  <a:gd name="T43" fmla="*/ 283 h 343"/>
                  <a:gd name="T44" fmla="*/ 21 w 38"/>
                  <a:gd name="T45" fmla="*/ 305 h 343"/>
                  <a:gd name="T46" fmla="*/ 26 w 38"/>
                  <a:gd name="T47" fmla="*/ 317 h 343"/>
                  <a:gd name="T48" fmla="*/ 18 w 38"/>
                  <a:gd name="T49" fmla="*/ 331 h 343"/>
                  <a:gd name="T50" fmla="*/ 0 w 38"/>
                  <a:gd name="T51" fmla="*/ 339 h 343"/>
                  <a:gd name="T52" fmla="*/ 14 w 38"/>
                  <a:gd name="T53" fmla="*/ 315 h 343"/>
                  <a:gd name="T54" fmla="*/ 7 w 38"/>
                  <a:gd name="T55" fmla="*/ 296 h 343"/>
                  <a:gd name="T56" fmla="*/ 10 w 38"/>
                  <a:gd name="T57" fmla="*/ 280 h 343"/>
                  <a:gd name="T58" fmla="*/ 15 w 38"/>
                  <a:gd name="T59" fmla="*/ 271 h 343"/>
                  <a:gd name="T60" fmla="*/ 3 w 38"/>
                  <a:gd name="T61" fmla="*/ 251 h 343"/>
                  <a:gd name="T62" fmla="*/ 3 w 38"/>
                  <a:gd name="T63" fmla="*/ 229 h 343"/>
                  <a:gd name="T64" fmla="*/ 16 w 38"/>
                  <a:gd name="T65" fmla="*/ 220 h 343"/>
                  <a:gd name="T66" fmla="*/ 14 w 38"/>
                  <a:gd name="T67" fmla="*/ 204 h 343"/>
                  <a:gd name="T68" fmla="*/ 10 w 38"/>
                  <a:gd name="T69" fmla="*/ 187 h 343"/>
                  <a:gd name="T70" fmla="*/ 21 w 38"/>
                  <a:gd name="T71" fmla="*/ 175 h 343"/>
                  <a:gd name="T72" fmla="*/ 16 w 38"/>
                  <a:gd name="T73" fmla="*/ 163 h 343"/>
                  <a:gd name="T74" fmla="*/ 3 w 38"/>
                  <a:gd name="T75" fmla="*/ 143 h 343"/>
                  <a:gd name="T76" fmla="*/ 6 w 38"/>
                  <a:gd name="T77" fmla="*/ 129 h 343"/>
                  <a:gd name="T78" fmla="*/ 16 w 38"/>
                  <a:gd name="T79" fmla="*/ 119 h 343"/>
                  <a:gd name="T80" fmla="*/ 4 w 38"/>
                  <a:gd name="T81" fmla="*/ 93 h 343"/>
                  <a:gd name="T82" fmla="*/ 0 w 38"/>
                  <a:gd name="T83" fmla="*/ 77 h 343"/>
                  <a:gd name="T84" fmla="*/ 10 w 38"/>
                  <a:gd name="T85" fmla="*/ 66 h 343"/>
                  <a:gd name="T86" fmla="*/ 15 w 38"/>
                  <a:gd name="T87" fmla="*/ 58 h 343"/>
                  <a:gd name="T88" fmla="*/ 3 w 38"/>
                  <a:gd name="T89" fmla="*/ 46 h 343"/>
                  <a:gd name="T90" fmla="*/ 7 w 38"/>
                  <a:gd name="T91" fmla="*/ 34 h 343"/>
                  <a:gd name="T92" fmla="*/ 21 w 38"/>
                  <a:gd name="T93" fmla="*/ 26 h 343"/>
                  <a:gd name="T94" fmla="*/ 21 w 38"/>
                  <a:gd name="T95" fmla="*/ 18 h 343"/>
                  <a:gd name="T96" fmla="*/ 15 w 38"/>
                  <a:gd name="T97" fmla="*/ 6 h 34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8"/>
                  <a:gd name="T148" fmla="*/ 0 h 343"/>
                  <a:gd name="T149" fmla="*/ 38 w 38"/>
                  <a:gd name="T150" fmla="*/ 343 h 34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8" h="343">
                    <a:moveTo>
                      <a:pt x="19" y="0"/>
                    </a:moveTo>
                    <a:lnTo>
                      <a:pt x="26" y="12"/>
                    </a:lnTo>
                    <a:lnTo>
                      <a:pt x="31" y="18"/>
                    </a:lnTo>
                    <a:lnTo>
                      <a:pt x="38" y="24"/>
                    </a:lnTo>
                    <a:lnTo>
                      <a:pt x="37" y="29"/>
                    </a:lnTo>
                    <a:lnTo>
                      <a:pt x="30" y="33"/>
                    </a:lnTo>
                    <a:lnTo>
                      <a:pt x="21" y="36"/>
                    </a:lnTo>
                    <a:lnTo>
                      <a:pt x="15" y="40"/>
                    </a:lnTo>
                    <a:lnTo>
                      <a:pt x="16" y="46"/>
                    </a:lnTo>
                    <a:lnTo>
                      <a:pt x="21" y="50"/>
                    </a:lnTo>
                    <a:lnTo>
                      <a:pt x="29" y="58"/>
                    </a:lnTo>
                    <a:lnTo>
                      <a:pt x="29" y="62"/>
                    </a:lnTo>
                    <a:lnTo>
                      <a:pt x="26" y="66"/>
                    </a:lnTo>
                    <a:lnTo>
                      <a:pt x="19" y="70"/>
                    </a:lnTo>
                    <a:lnTo>
                      <a:pt x="12" y="74"/>
                    </a:lnTo>
                    <a:lnTo>
                      <a:pt x="11" y="80"/>
                    </a:lnTo>
                    <a:lnTo>
                      <a:pt x="14" y="85"/>
                    </a:lnTo>
                    <a:lnTo>
                      <a:pt x="19" y="97"/>
                    </a:lnTo>
                    <a:lnTo>
                      <a:pt x="23" y="105"/>
                    </a:lnTo>
                    <a:lnTo>
                      <a:pt x="29" y="112"/>
                    </a:lnTo>
                    <a:lnTo>
                      <a:pt x="29" y="120"/>
                    </a:lnTo>
                    <a:lnTo>
                      <a:pt x="26" y="127"/>
                    </a:lnTo>
                    <a:lnTo>
                      <a:pt x="19" y="132"/>
                    </a:lnTo>
                    <a:lnTo>
                      <a:pt x="15" y="137"/>
                    </a:lnTo>
                    <a:lnTo>
                      <a:pt x="16" y="147"/>
                    </a:lnTo>
                    <a:lnTo>
                      <a:pt x="27" y="161"/>
                    </a:lnTo>
                    <a:lnTo>
                      <a:pt x="31" y="169"/>
                    </a:lnTo>
                    <a:lnTo>
                      <a:pt x="33" y="177"/>
                    </a:lnTo>
                    <a:lnTo>
                      <a:pt x="29" y="183"/>
                    </a:lnTo>
                    <a:lnTo>
                      <a:pt x="22" y="188"/>
                    </a:lnTo>
                    <a:lnTo>
                      <a:pt x="21" y="196"/>
                    </a:lnTo>
                    <a:lnTo>
                      <a:pt x="25" y="205"/>
                    </a:lnTo>
                    <a:lnTo>
                      <a:pt x="29" y="216"/>
                    </a:lnTo>
                    <a:lnTo>
                      <a:pt x="31" y="223"/>
                    </a:lnTo>
                    <a:lnTo>
                      <a:pt x="29" y="228"/>
                    </a:lnTo>
                    <a:lnTo>
                      <a:pt x="23" y="233"/>
                    </a:lnTo>
                    <a:lnTo>
                      <a:pt x="16" y="239"/>
                    </a:lnTo>
                    <a:lnTo>
                      <a:pt x="12" y="244"/>
                    </a:lnTo>
                    <a:lnTo>
                      <a:pt x="16" y="255"/>
                    </a:lnTo>
                    <a:lnTo>
                      <a:pt x="23" y="265"/>
                    </a:lnTo>
                    <a:lnTo>
                      <a:pt x="27" y="273"/>
                    </a:lnTo>
                    <a:lnTo>
                      <a:pt x="29" y="280"/>
                    </a:lnTo>
                    <a:lnTo>
                      <a:pt x="26" y="283"/>
                    </a:lnTo>
                    <a:lnTo>
                      <a:pt x="18" y="283"/>
                    </a:lnTo>
                    <a:lnTo>
                      <a:pt x="16" y="296"/>
                    </a:lnTo>
                    <a:lnTo>
                      <a:pt x="21" y="305"/>
                    </a:lnTo>
                    <a:lnTo>
                      <a:pt x="25" y="312"/>
                    </a:lnTo>
                    <a:lnTo>
                      <a:pt x="26" y="317"/>
                    </a:lnTo>
                    <a:lnTo>
                      <a:pt x="26" y="323"/>
                    </a:lnTo>
                    <a:lnTo>
                      <a:pt x="18" y="331"/>
                    </a:lnTo>
                    <a:lnTo>
                      <a:pt x="7" y="343"/>
                    </a:lnTo>
                    <a:lnTo>
                      <a:pt x="0" y="339"/>
                    </a:lnTo>
                    <a:lnTo>
                      <a:pt x="3" y="329"/>
                    </a:lnTo>
                    <a:lnTo>
                      <a:pt x="14" y="315"/>
                    </a:lnTo>
                    <a:lnTo>
                      <a:pt x="12" y="307"/>
                    </a:lnTo>
                    <a:lnTo>
                      <a:pt x="7" y="296"/>
                    </a:lnTo>
                    <a:lnTo>
                      <a:pt x="4" y="287"/>
                    </a:lnTo>
                    <a:lnTo>
                      <a:pt x="10" y="280"/>
                    </a:lnTo>
                    <a:lnTo>
                      <a:pt x="14" y="277"/>
                    </a:lnTo>
                    <a:lnTo>
                      <a:pt x="15" y="271"/>
                    </a:lnTo>
                    <a:lnTo>
                      <a:pt x="10" y="260"/>
                    </a:lnTo>
                    <a:lnTo>
                      <a:pt x="3" y="251"/>
                    </a:lnTo>
                    <a:lnTo>
                      <a:pt x="0" y="241"/>
                    </a:lnTo>
                    <a:lnTo>
                      <a:pt x="3" y="229"/>
                    </a:lnTo>
                    <a:lnTo>
                      <a:pt x="14" y="225"/>
                    </a:lnTo>
                    <a:lnTo>
                      <a:pt x="16" y="220"/>
                    </a:lnTo>
                    <a:lnTo>
                      <a:pt x="16" y="212"/>
                    </a:lnTo>
                    <a:lnTo>
                      <a:pt x="14" y="204"/>
                    </a:lnTo>
                    <a:lnTo>
                      <a:pt x="10" y="195"/>
                    </a:lnTo>
                    <a:lnTo>
                      <a:pt x="10" y="187"/>
                    </a:lnTo>
                    <a:lnTo>
                      <a:pt x="15" y="181"/>
                    </a:lnTo>
                    <a:lnTo>
                      <a:pt x="21" y="175"/>
                    </a:lnTo>
                    <a:lnTo>
                      <a:pt x="21" y="171"/>
                    </a:lnTo>
                    <a:lnTo>
                      <a:pt x="16" y="163"/>
                    </a:lnTo>
                    <a:lnTo>
                      <a:pt x="7" y="151"/>
                    </a:lnTo>
                    <a:lnTo>
                      <a:pt x="3" y="143"/>
                    </a:lnTo>
                    <a:lnTo>
                      <a:pt x="3" y="136"/>
                    </a:lnTo>
                    <a:lnTo>
                      <a:pt x="6" y="129"/>
                    </a:lnTo>
                    <a:lnTo>
                      <a:pt x="11" y="124"/>
                    </a:lnTo>
                    <a:lnTo>
                      <a:pt x="16" y="119"/>
                    </a:lnTo>
                    <a:lnTo>
                      <a:pt x="16" y="113"/>
                    </a:lnTo>
                    <a:lnTo>
                      <a:pt x="4" y="93"/>
                    </a:lnTo>
                    <a:lnTo>
                      <a:pt x="2" y="85"/>
                    </a:lnTo>
                    <a:lnTo>
                      <a:pt x="0" y="77"/>
                    </a:lnTo>
                    <a:lnTo>
                      <a:pt x="4" y="70"/>
                    </a:lnTo>
                    <a:lnTo>
                      <a:pt x="10" y="66"/>
                    </a:lnTo>
                    <a:lnTo>
                      <a:pt x="15" y="62"/>
                    </a:lnTo>
                    <a:lnTo>
                      <a:pt x="15" y="58"/>
                    </a:lnTo>
                    <a:lnTo>
                      <a:pt x="10" y="52"/>
                    </a:lnTo>
                    <a:lnTo>
                      <a:pt x="3" y="46"/>
                    </a:lnTo>
                    <a:lnTo>
                      <a:pt x="3" y="40"/>
                    </a:lnTo>
                    <a:lnTo>
                      <a:pt x="7" y="34"/>
                    </a:lnTo>
                    <a:lnTo>
                      <a:pt x="15" y="29"/>
                    </a:lnTo>
                    <a:lnTo>
                      <a:pt x="21" y="26"/>
                    </a:lnTo>
                    <a:lnTo>
                      <a:pt x="23" y="24"/>
                    </a:lnTo>
                    <a:lnTo>
                      <a:pt x="21" y="18"/>
                    </a:lnTo>
                    <a:lnTo>
                      <a:pt x="16" y="13"/>
                    </a:lnTo>
                    <a:lnTo>
                      <a:pt x="15" y="6"/>
                    </a:lnTo>
                    <a:lnTo>
                      <a:pt x="19" y="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23" name="Freeform 41"/>
              <p:cNvSpPr>
                <a:spLocks noChangeArrowheads="1"/>
              </p:cNvSpPr>
              <p:nvPr/>
            </p:nvSpPr>
            <p:spPr bwMode="auto">
              <a:xfrm>
                <a:off x="1355" y="1318"/>
                <a:ext cx="34" cy="276"/>
              </a:xfrm>
              <a:custGeom>
                <a:avLst/>
                <a:gdLst>
                  <a:gd name="T0" fmla="*/ 30 w 34"/>
                  <a:gd name="T1" fmla="*/ 8 h 276"/>
                  <a:gd name="T2" fmla="*/ 32 w 34"/>
                  <a:gd name="T3" fmla="*/ 27 h 276"/>
                  <a:gd name="T4" fmla="*/ 17 w 34"/>
                  <a:gd name="T5" fmla="*/ 35 h 276"/>
                  <a:gd name="T6" fmla="*/ 22 w 34"/>
                  <a:gd name="T7" fmla="*/ 56 h 276"/>
                  <a:gd name="T8" fmla="*/ 29 w 34"/>
                  <a:gd name="T9" fmla="*/ 76 h 276"/>
                  <a:gd name="T10" fmla="*/ 20 w 34"/>
                  <a:gd name="T11" fmla="*/ 87 h 276"/>
                  <a:gd name="T12" fmla="*/ 22 w 34"/>
                  <a:gd name="T13" fmla="*/ 104 h 276"/>
                  <a:gd name="T14" fmla="*/ 29 w 34"/>
                  <a:gd name="T15" fmla="*/ 121 h 276"/>
                  <a:gd name="T16" fmla="*/ 24 w 34"/>
                  <a:gd name="T17" fmla="*/ 136 h 276"/>
                  <a:gd name="T18" fmla="*/ 17 w 34"/>
                  <a:gd name="T19" fmla="*/ 148 h 276"/>
                  <a:gd name="T20" fmla="*/ 26 w 34"/>
                  <a:gd name="T21" fmla="*/ 172 h 276"/>
                  <a:gd name="T22" fmla="*/ 29 w 34"/>
                  <a:gd name="T23" fmla="*/ 188 h 276"/>
                  <a:gd name="T24" fmla="*/ 12 w 34"/>
                  <a:gd name="T25" fmla="*/ 200 h 276"/>
                  <a:gd name="T26" fmla="*/ 17 w 34"/>
                  <a:gd name="T27" fmla="*/ 224 h 276"/>
                  <a:gd name="T28" fmla="*/ 21 w 34"/>
                  <a:gd name="T29" fmla="*/ 245 h 276"/>
                  <a:gd name="T30" fmla="*/ 12 w 34"/>
                  <a:gd name="T31" fmla="*/ 257 h 276"/>
                  <a:gd name="T32" fmla="*/ 8 w 34"/>
                  <a:gd name="T33" fmla="*/ 274 h 276"/>
                  <a:gd name="T34" fmla="*/ 4 w 34"/>
                  <a:gd name="T35" fmla="*/ 267 h 276"/>
                  <a:gd name="T36" fmla="*/ 12 w 34"/>
                  <a:gd name="T37" fmla="*/ 247 h 276"/>
                  <a:gd name="T38" fmla="*/ 8 w 34"/>
                  <a:gd name="T39" fmla="*/ 219 h 276"/>
                  <a:gd name="T40" fmla="*/ 5 w 34"/>
                  <a:gd name="T41" fmla="*/ 197 h 276"/>
                  <a:gd name="T42" fmla="*/ 17 w 34"/>
                  <a:gd name="T43" fmla="*/ 184 h 276"/>
                  <a:gd name="T44" fmla="*/ 8 w 34"/>
                  <a:gd name="T45" fmla="*/ 163 h 276"/>
                  <a:gd name="T46" fmla="*/ 5 w 34"/>
                  <a:gd name="T47" fmla="*/ 144 h 276"/>
                  <a:gd name="T48" fmla="*/ 14 w 34"/>
                  <a:gd name="T49" fmla="*/ 128 h 276"/>
                  <a:gd name="T50" fmla="*/ 18 w 34"/>
                  <a:gd name="T51" fmla="*/ 117 h 276"/>
                  <a:gd name="T52" fmla="*/ 10 w 34"/>
                  <a:gd name="T53" fmla="*/ 97 h 276"/>
                  <a:gd name="T54" fmla="*/ 12 w 34"/>
                  <a:gd name="T55" fmla="*/ 81 h 276"/>
                  <a:gd name="T56" fmla="*/ 17 w 34"/>
                  <a:gd name="T57" fmla="*/ 71 h 276"/>
                  <a:gd name="T58" fmla="*/ 10 w 34"/>
                  <a:gd name="T59" fmla="*/ 53 h 276"/>
                  <a:gd name="T60" fmla="*/ 8 w 34"/>
                  <a:gd name="T61" fmla="*/ 33 h 276"/>
                  <a:gd name="T62" fmla="*/ 18 w 34"/>
                  <a:gd name="T63" fmla="*/ 21 h 276"/>
                  <a:gd name="T64" fmla="*/ 20 w 34"/>
                  <a:gd name="T65" fmla="*/ 9 h 276"/>
                  <a:gd name="T66" fmla="*/ 26 w 34"/>
                  <a:gd name="T67" fmla="*/ 0 h 27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4"/>
                  <a:gd name="T103" fmla="*/ 0 h 276"/>
                  <a:gd name="T104" fmla="*/ 34 w 34"/>
                  <a:gd name="T105" fmla="*/ 276 h 27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4" h="276">
                    <a:moveTo>
                      <a:pt x="26" y="0"/>
                    </a:moveTo>
                    <a:lnTo>
                      <a:pt x="30" y="8"/>
                    </a:lnTo>
                    <a:lnTo>
                      <a:pt x="34" y="21"/>
                    </a:lnTo>
                    <a:lnTo>
                      <a:pt x="32" y="27"/>
                    </a:lnTo>
                    <a:lnTo>
                      <a:pt x="22" y="31"/>
                    </a:lnTo>
                    <a:lnTo>
                      <a:pt x="17" y="35"/>
                    </a:lnTo>
                    <a:lnTo>
                      <a:pt x="17" y="45"/>
                    </a:lnTo>
                    <a:lnTo>
                      <a:pt x="22" y="56"/>
                    </a:lnTo>
                    <a:lnTo>
                      <a:pt x="28" y="63"/>
                    </a:lnTo>
                    <a:lnTo>
                      <a:pt x="29" y="76"/>
                    </a:lnTo>
                    <a:lnTo>
                      <a:pt x="25" y="80"/>
                    </a:lnTo>
                    <a:lnTo>
                      <a:pt x="20" y="87"/>
                    </a:lnTo>
                    <a:lnTo>
                      <a:pt x="18" y="95"/>
                    </a:lnTo>
                    <a:lnTo>
                      <a:pt x="22" y="104"/>
                    </a:lnTo>
                    <a:lnTo>
                      <a:pt x="26" y="111"/>
                    </a:lnTo>
                    <a:lnTo>
                      <a:pt x="29" y="121"/>
                    </a:lnTo>
                    <a:lnTo>
                      <a:pt x="29" y="128"/>
                    </a:lnTo>
                    <a:lnTo>
                      <a:pt x="24" y="136"/>
                    </a:lnTo>
                    <a:lnTo>
                      <a:pt x="17" y="141"/>
                    </a:lnTo>
                    <a:lnTo>
                      <a:pt x="17" y="148"/>
                    </a:lnTo>
                    <a:lnTo>
                      <a:pt x="18" y="165"/>
                    </a:lnTo>
                    <a:lnTo>
                      <a:pt x="26" y="172"/>
                    </a:lnTo>
                    <a:lnTo>
                      <a:pt x="30" y="179"/>
                    </a:lnTo>
                    <a:lnTo>
                      <a:pt x="29" y="188"/>
                    </a:lnTo>
                    <a:lnTo>
                      <a:pt x="17" y="193"/>
                    </a:lnTo>
                    <a:lnTo>
                      <a:pt x="12" y="200"/>
                    </a:lnTo>
                    <a:lnTo>
                      <a:pt x="10" y="211"/>
                    </a:lnTo>
                    <a:lnTo>
                      <a:pt x="17" y="224"/>
                    </a:lnTo>
                    <a:lnTo>
                      <a:pt x="21" y="237"/>
                    </a:lnTo>
                    <a:lnTo>
                      <a:pt x="21" y="245"/>
                    </a:lnTo>
                    <a:lnTo>
                      <a:pt x="18" y="255"/>
                    </a:lnTo>
                    <a:lnTo>
                      <a:pt x="12" y="257"/>
                    </a:lnTo>
                    <a:lnTo>
                      <a:pt x="8" y="266"/>
                    </a:lnTo>
                    <a:lnTo>
                      <a:pt x="8" y="274"/>
                    </a:lnTo>
                    <a:lnTo>
                      <a:pt x="0" y="276"/>
                    </a:lnTo>
                    <a:lnTo>
                      <a:pt x="4" y="267"/>
                    </a:lnTo>
                    <a:lnTo>
                      <a:pt x="10" y="255"/>
                    </a:lnTo>
                    <a:lnTo>
                      <a:pt x="12" y="247"/>
                    </a:lnTo>
                    <a:lnTo>
                      <a:pt x="12" y="232"/>
                    </a:lnTo>
                    <a:lnTo>
                      <a:pt x="8" y="219"/>
                    </a:lnTo>
                    <a:lnTo>
                      <a:pt x="6" y="208"/>
                    </a:lnTo>
                    <a:lnTo>
                      <a:pt x="5" y="197"/>
                    </a:lnTo>
                    <a:lnTo>
                      <a:pt x="13" y="189"/>
                    </a:lnTo>
                    <a:lnTo>
                      <a:pt x="17" y="184"/>
                    </a:lnTo>
                    <a:lnTo>
                      <a:pt x="14" y="172"/>
                    </a:lnTo>
                    <a:lnTo>
                      <a:pt x="8" y="163"/>
                    </a:lnTo>
                    <a:lnTo>
                      <a:pt x="6" y="155"/>
                    </a:lnTo>
                    <a:lnTo>
                      <a:pt x="5" y="144"/>
                    </a:lnTo>
                    <a:lnTo>
                      <a:pt x="8" y="136"/>
                    </a:lnTo>
                    <a:lnTo>
                      <a:pt x="14" y="128"/>
                    </a:lnTo>
                    <a:lnTo>
                      <a:pt x="18" y="123"/>
                    </a:lnTo>
                    <a:lnTo>
                      <a:pt x="18" y="117"/>
                    </a:lnTo>
                    <a:lnTo>
                      <a:pt x="14" y="111"/>
                    </a:lnTo>
                    <a:lnTo>
                      <a:pt x="10" y="97"/>
                    </a:lnTo>
                    <a:lnTo>
                      <a:pt x="10" y="89"/>
                    </a:lnTo>
                    <a:lnTo>
                      <a:pt x="12" y="81"/>
                    </a:lnTo>
                    <a:lnTo>
                      <a:pt x="17" y="76"/>
                    </a:lnTo>
                    <a:lnTo>
                      <a:pt x="17" y="71"/>
                    </a:lnTo>
                    <a:lnTo>
                      <a:pt x="17" y="63"/>
                    </a:lnTo>
                    <a:lnTo>
                      <a:pt x="10" y="53"/>
                    </a:lnTo>
                    <a:lnTo>
                      <a:pt x="8" y="45"/>
                    </a:lnTo>
                    <a:lnTo>
                      <a:pt x="8" y="33"/>
                    </a:lnTo>
                    <a:lnTo>
                      <a:pt x="13" y="28"/>
                    </a:lnTo>
                    <a:lnTo>
                      <a:pt x="18" y="21"/>
                    </a:lnTo>
                    <a:lnTo>
                      <a:pt x="22" y="15"/>
                    </a:lnTo>
                    <a:lnTo>
                      <a:pt x="20" y="9"/>
                    </a:lnTo>
                    <a:lnTo>
                      <a:pt x="21" y="2"/>
                    </a:lnTo>
                    <a:lnTo>
                      <a:pt x="26" y="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24" name="Freeform 42"/>
              <p:cNvSpPr>
                <a:spLocks noChangeArrowheads="1"/>
              </p:cNvSpPr>
              <p:nvPr/>
            </p:nvSpPr>
            <p:spPr bwMode="auto">
              <a:xfrm>
                <a:off x="1298" y="1284"/>
                <a:ext cx="80" cy="61"/>
              </a:xfrm>
              <a:custGeom>
                <a:avLst/>
                <a:gdLst>
                  <a:gd name="T0" fmla="*/ 80 w 80"/>
                  <a:gd name="T1" fmla="*/ 49 h 61"/>
                  <a:gd name="T2" fmla="*/ 56 w 80"/>
                  <a:gd name="T3" fmla="*/ 31 h 61"/>
                  <a:gd name="T4" fmla="*/ 34 w 80"/>
                  <a:gd name="T5" fmla="*/ 16 h 61"/>
                  <a:gd name="T6" fmla="*/ 17 w 80"/>
                  <a:gd name="T7" fmla="*/ 0 h 61"/>
                  <a:gd name="T8" fmla="*/ 0 w 80"/>
                  <a:gd name="T9" fmla="*/ 0 h 61"/>
                  <a:gd name="T10" fmla="*/ 40 w 80"/>
                  <a:gd name="T11" fmla="*/ 26 h 61"/>
                  <a:gd name="T12" fmla="*/ 58 w 80"/>
                  <a:gd name="T13" fmla="*/ 40 h 61"/>
                  <a:gd name="T14" fmla="*/ 74 w 80"/>
                  <a:gd name="T15" fmla="*/ 61 h 61"/>
                  <a:gd name="T16" fmla="*/ 80 w 80"/>
                  <a:gd name="T17" fmla="*/ 49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80"/>
                  <a:gd name="T28" fmla="*/ 0 h 61"/>
                  <a:gd name="T29" fmla="*/ 80 w 80"/>
                  <a:gd name="T30" fmla="*/ 61 h 6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80" h="61">
                    <a:moveTo>
                      <a:pt x="80" y="49"/>
                    </a:moveTo>
                    <a:lnTo>
                      <a:pt x="56" y="31"/>
                    </a:lnTo>
                    <a:lnTo>
                      <a:pt x="34" y="16"/>
                    </a:lnTo>
                    <a:lnTo>
                      <a:pt x="17" y="0"/>
                    </a:lnTo>
                    <a:lnTo>
                      <a:pt x="0" y="0"/>
                    </a:lnTo>
                    <a:lnTo>
                      <a:pt x="40" y="26"/>
                    </a:lnTo>
                    <a:lnTo>
                      <a:pt x="58" y="40"/>
                    </a:lnTo>
                    <a:lnTo>
                      <a:pt x="74" y="61"/>
                    </a:lnTo>
                    <a:lnTo>
                      <a:pt x="80" y="49"/>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25" name="Freeform 43"/>
              <p:cNvSpPr>
                <a:spLocks noChangeArrowheads="1"/>
              </p:cNvSpPr>
              <p:nvPr/>
            </p:nvSpPr>
            <p:spPr bwMode="auto">
              <a:xfrm>
                <a:off x="1298" y="1319"/>
                <a:ext cx="68" cy="48"/>
              </a:xfrm>
              <a:custGeom>
                <a:avLst/>
                <a:gdLst>
                  <a:gd name="T0" fmla="*/ 68 w 68"/>
                  <a:gd name="T1" fmla="*/ 31 h 48"/>
                  <a:gd name="T2" fmla="*/ 50 w 68"/>
                  <a:gd name="T3" fmla="*/ 24 h 48"/>
                  <a:gd name="T4" fmla="*/ 37 w 68"/>
                  <a:gd name="T5" fmla="*/ 15 h 48"/>
                  <a:gd name="T6" fmla="*/ 13 w 68"/>
                  <a:gd name="T7" fmla="*/ 0 h 48"/>
                  <a:gd name="T8" fmla="*/ 0 w 68"/>
                  <a:gd name="T9" fmla="*/ 0 h 48"/>
                  <a:gd name="T10" fmla="*/ 30 w 68"/>
                  <a:gd name="T11" fmla="*/ 15 h 48"/>
                  <a:gd name="T12" fmla="*/ 42 w 68"/>
                  <a:gd name="T13" fmla="*/ 26 h 48"/>
                  <a:gd name="T14" fmla="*/ 68 w 68"/>
                  <a:gd name="T15" fmla="*/ 48 h 48"/>
                  <a:gd name="T16" fmla="*/ 66 w 68"/>
                  <a:gd name="T17" fmla="*/ 35 h 48"/>
                  <a:gd name="T18" fmla="*/ 68 w 68"/>
                  <a:gd name="T19" fmla="*/ 31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8"/>
                  <a:gd name="T31" fmla="*/ 0 h 48"/>
                  <a:gd name="T32" fmla="*/ 68 w 68"/>
                  <a:gd name="T33" fmla="*/ 48 h 4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8" h="48">
                    <a:moveTo>
                      <a:pt x="68" y="31"/>
                    </a:moveTo>
                    <a:lnTo>
                      <a:pt x="50" y="24"/>
                    </a:lnTo>
                    <a:lnTo>
                      <a:pt x="37" y="15"/>
                    </a:lnTo>
                    <a:lnTo>
                      <a:pt x="13" y="0"/>
                    </a:lnTo>
                    <a:lnTo>
                      <a:pt x="0" y="0"/>
                    </a:lnTo>
                    <a:lnTo>
                      <a:pt x="30" y="15"/>
                    </a:lnTo>
                    <a:lnTo>
                      <a:pt x="42" y="26"/>
                    </a:lnTo>
                    <a:lnTo>
                      <a:pt x="68" y="48"/>
                    </a:lnTo>
                    <a:lnTo>
                      <a:pt x="66" y="35"/>
                    </a:lnTo>
                    <a:lnTo>
                      <a:pt x="68" y="31"/>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26" name="Freeform 44"/>
              <p:cNvSpPr>
                <a:spLocks noChangeArrowheads="1"/>
              </p:cNvSpPr>
              <p:nvPr/>
            </p:nvSpPr>
            <p:spPr bwMode="auto">
              <a:xfrm>
                <a:off x="1288" y="1347"/>
                <a:ext cx="81" cy="76"/>
              </a:xfrm>
              <a:custGeom>
                <a:avLst/>
                <a:gdLst>
                  <a:gd name="T0" fmla="*/ 79 w 81"/>
                  <a:gd name="T1" fmla="*/ 58 h 76"/>
                  <a:gd name="T2" fmla="*/ 57 w 81"/>
                  <a:gd name="T3" fmla="*/ 40 h 76"/>
                  <a:gd name="T4" fmla="*/ 48 w 81"/>
                  <a:gd name="T5" fmla="*/ 28 h 76"/>
                  <a:gd name="T6" fmla="*/ 31 w 81"/>
                  <a:gd name="T7" fmla="*/ 16 h 76"/>
                  <a:gd name="T8" fmla="*/ 15 w 81"/>
                  <a:gd name="T9" fmla="*/ 7 h 76"/>
                  <a:gd name="T10" fmla="*/ 4 w 81"/>
                  <a:gd name="T11" fmla="*/ 0 h 76"/>
                  <a:gd name="T12" fmla="*/ 0 w 81"/>
                  <a:gd name="T13" fmla="*/ 0 h 76"/>
                  <a:gd name="T14" fmla="*/ 0 w 81"/>
                  <a:gd name="T15" fmla="*/ 7 h 76"/>
                  <a:gd name="T16" fmla="*/ 13 w 81"/>
                  <a:gd name="T17" fmla="*/ 15 h 76"/>
                  <a:gd name="T18" fmla="*/ 37 w 81"/>
                  <a:gd name="T19" fmla="*/ 27 h 76"/>
                  <a:gd name="T20" fmla="*/ 55 w 81"/>
                  <a:gd name="T21" fmla="*/ 43 h 76"/>
                  <a:gd name="T22" fmla="*/ 67 w 81"/>
                  <a:gd name="T23" fmla="*/ 60 h 76"/>
                  <a:gd name="T24" fmla="*/ 81 w 81"/>
                  <a:gd name="T25" fmla="*/ 76 h 76"/>
                  <a:gd name="T26" fmla="*/ 79 w 81"/>
                  <a:gd name="T27" fmla="*/ 58 h 7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81"/>
                  <a:gd name="T43" fmla="*/ 0 h 76"/>
                  <a:gd name="T44" fmla="*/ 81 w 81"/>
                  <a:gd name="T45" fmla="*/ 76 h 7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81" h="76">
                    <a:moveTo>
                      <a:pt x="79" y="58"/>
                    </a:moveTo>
                    <a:lnTo>
                      <a:pt x="57" y="40"/>
                    </a:lnTo>
                    <a:lnTo>
                      <a:pt x="48" y="28"/>
                    </a:lnTo>
                    <a:lnTo>
                      <a:pt x="31" y="16"/>
                    </a:lnTo>
                    <a:lnTo>
                      <a:pt x="15" y="7"/>
                    </a:lnTo>
                    <a:lnTo>
                      <a:pt x="4" y="0"/>
                    </a:lnTo>
                    <a:lnTo>
                      <a:pt x="0" y="0"/>
                    </a:lnTo>
                    <a:lnTo>
                      <a:pt x="0" y="7"/>
                    </a:lnTo>
                    <a:lnTo>
                      <a:pt x="13" y="15"/>
                    </a:lnTo>
                    <a:lnTo>
                      <a:pt x="37" y="27"/>
                    </a:lnTo>
                    <a:lnTo>
                      <a:pt x="55" y="43"/>
                    </a:lnTo>
                    <a:lnTo>
                      <a:pt x="67" y="60"/>
                    </a:lnTo>
                    <a:lnTo>
                      <a:pt x="81" y="76"/>
                    </a:lnTo>
                    <a:lnTo>
                      <a:pt x="79" y="58"/>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27" name="Freeform 45"/>
              <p:cNvSpPr>
                <a:spLocks noChangeArrowheads="1"/>
              </p:cNvSpPr>
              <p:nvPr/>
            </p:nvSpPr>
            <p:spPr bwMode="auto">
              <a:xfrm>
                <a:off x="1296" y="1410"/>
                <a:ext cx="63" cy="44"/>
              </a:xfrm>
              <a:custGeom>
                <a:avLst/>
                <a:gdLst>
                  <a:gd name="T0" fmla="*/ 63 w 63"/>
                  <a:gd name="T1" fmla="*/ 36 h 44"/>
                  <a:gd name="T2" fmla="*/ 45 w 63"/>
                  <a:gd name="T3" fmla="*/ 20 h 44"/>
                  <a:gd name="T4" fmla="*/ 27 w 63"/>
                  <a:gd name="T5" fmla="*/ 9 h 44"/>
                  <a:gd name="T6" fmla="*/ 11 w 63"/>
                  <a:gd name="T7" fmla="*/ 3 h 44"/>
                  <a:gd name="T8" fmla="*/ 0 w 63"/>
                  <a:gd name="T9" fmla="*/ 0 h 44"/>
                  <a:gd name="T10" fmla="*/ 7 w 63"/>
                  <a:gd name="T11" fmla="*/ 9 h 44"/>
                  <a:gd name="T12" fmla="*/ 27 w 63"/>
                  <a:gd name="T13" fmla="*/ 19 h 44"/>
                  <a:gd name="T14" fmla="*/ 43 w 63"/>
                  <a:gd name="T15" fmla="*/ 33 h 44"/>
                  <a:gd name="T16" fmla="*/ 49 w 63"/>
                  <a:gd name="T17" fmla="*/ 41 h 44"/>
                  <a:gd name="T18" fmla="*/ 56 w 63"/>
                  <a:gd name="T19" fmla="*/ 44 h 44"/>
                  <a:gd name="T20" fmla="*/ 63 w 63"/>
                  <a:gd name="T21" fmla="*/ 40 h 44"/>
                  <a:gd name="T22" fmla="*/ 63 w 63"/>
                  <a:gd name="T23" fmla="*/ 36 h 4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3"/>
                  <a:gd name="T37" fmla="*/ 0 h 44"/>
                  <a:gd name="T38" fmla="*/ 63 w 63"/>
                  <a:gd name="T39" fmla="*/ 44 h 4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3" h="44">
                    <a:moveTo>
                      <a:pt x="63" y="36"/>
                    </a:moveTo>
                    <a:lnTo>
                      <a:pt x="45" y="20"/>
                    </a:lnTo>
                    <a:lnTo>
                      <a:pt x="27" y="9"/>
                    </a:lnTo>
                    <a:lnTo>
                      <a:pt x="11" y="3"/>
                    </a:lnTo>
                    <a:lnTo>
                      <a:pt x="0" y="0"/>
                    </a:lnTo>
                    <a:lnTo>
                      <a:pt x="7" y="9"/>
                    </a:lnTo>
                    <a:lnTo>
                      <a:pt x="27" y="19"/>
                    </a:lnTo>
                    <a:lnTo>
                      <a:pt x="43" y="33"/>
                    </a:lnTo>
                    <a:lnTo>
                      <a:pt x="49" y="41"/>
                    </a:lnTo>
                    <a:lnTo>
                      <a:pt x="56" y="44"/>
                    </a:lnTo>
                    <a:lnTo>
                      <a:pt x="63" y="40"/>
                    </a:lnTo>
                    <a:lnTo>
                      <a:pt x="63" y="36"/>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28" name="Freeform 46"/>
              <p:cNvSpPr>
                <a:spLocks noChangeArrowheads="1"/>
              </p:cNvSpPr>
              <p:nvPr/>
            </p:nvSpPr>
            <p:spPr bwMode="auto">
              <a:xfrm>
                <a:off x="1288" y="1441"/>
                <a:ext cx="69" cy="54"/>
              </a:xfrm>
              <a:custGeom>
                <a:avLst/>
                <a:gdLst>
                  <a:gd name="T0" fmla="*/ 69 w 69"/>
                  <a:gd name="T1" fmla="*/ 50 h 54"/>
                  <a:gd name="T2" fmla="*/ 52 w 69"/>
                  <a:gd name="T3" fmla="*/ 34 h 54"/>
                  <a:gd name="T4" fmla="*/ 29 w 69"/>
                  <a:gd name="T5" fmla="*/ 14 h 54"/>
                  <a:gd name="T6" fmla="*/ 16 w 69"/>
                  <a:gd name="T7" fmla="*/ 5 h 54"/>
                  <a:gd name="T8" fmla="*/ 5 w 69"/>
                  <a:gd name="T9" fmla="*/ 0 h 54"/>
                  <a:gd name="T10" fmla="*/ 0 w 69"/>
                  <a:gd name="T11" fmla="*/ 2 h 54"/>
                  <a:gd name="T12" fmla="*/ 12 w 69"/>
                  <a:gd name="T13" fmla="*/ 10 h 54"/>
                  <a:gd name="T14" fmla="*/ 32 w 69"/>
                  <a:gd name="T15" fmla="*/ 29 h 54"/>
                  <a:gd name="T16" fmla="*/ 51 w 69"/>
                  <a:gd name="T17" fmla="*/ 45 h 54"/>
                  <a:gd name="T18" fmla="*/ 63 w 69"/>
                  <a:gd name="T19" fmla="*/ 54 h 54"/>
                  <a:gd name="T20" fmla="*/ 67 w 69"/>
                  <a:gd name="T21" fmla="*/ 54 h 54"/>
                  <a:gd name="T22" fmla="*/ 69 w 69"/>
                  <a:gd name="T23" fmla="*/ 50 h 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9"/>
                  <a:gd name="T37" fmla="*/ 0 h 54"/>
                  <a:gd name="T38" fmla="*/ 69 w 69"/>
                  <a:gd name="T39" fmla="*/ 54 h 5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9" h="54">
                    <a:moveTo>
                      <a:pt x="69" y="50"/>
                    </a:moveTo>
                    <a:lnTo>
                      <a:pt x="52" y="34"/>
                    </a:lnTo>
                    <a:lnTo>
                      <a:pt x="29" y="14"/>
                    </a:lnTo>
                    <a:lnTo>
                      <a:pt x="16" y="5"/>
                    </a:lnTo>
                    <a:lnTo>
                      <a:pt x="5" y="0"/>
                    </a:lnTo>
                    <a:lnTo>
                      <a:pt x="0" y="2"/>
                    </a:lnTo>
                    <a:lnTo>
                      <a:pt x="12" y="10"/>
                    </a:lnTo>
                    <a:lnTo>
                      <a:pt x="32" y="29"/>
                    </a:lnTo>
                    <a:lnTo>
                      <a:pt x="51" y="45"/>
                    </a:lnTo>
                    <a:lnTo>
                      <a:pt x="63" y="54"/>
                    </a:lnTo>
                    <a:lnTo>
                      <a:pt x="67" y="54"/>
                    </a:lnTo>
                    <a:lnTo>
                      <a:pt x="69" y="5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29" name="Freeform 47"/>
              <p:cNvSpPr>
                <a:spLocks noChangeArrowheads="1"/>
              </p:cNvSpPr>
              <p:nvPr/>
            </p:nvSpPr>
            <p:spPr bwMode="auto">
              <a:xfrm>
                <a:off x="1296" y="1486"/>
                <a:ext cx="49" cy="44"/>
              </a:xfrm>
              <a:custGeom>
                <a:avLst/>
                <a:gdLst>
                  <a:gd name="T0" fmla="*/ 48 w 49"/>
                  <a:gd name="T1" fmla="*/ 37 h 44"/>
                  <a:gd name="T2" fmla="*/ 28 w 49"/>
                  <a:gd name="T3" fmla="*/ 12 h 44"/>
                  <a:gd name="T4" fmla="*/ 9 w 49"/>
                  <a:gd name="T5" fmla="*/ 3 h 44"/>
                  <a:gd name="T6" fmla="*/ 0 w 49"/>
                  <a:gd name="T7" fmla="*/ 0 h 44"/>
                  <a:gd name="T8" fmla="*/ 3 w 49"/>
                  <a:gd name="T9" fmla="*/ 5 h 44"/>
                  <a:gd name="T10" fmla="*/ 25 w 49"/>
                  <a:gd name="T11" fmla="*/ 20 h 44"/>
                  <a:gd name="T12" fmla="*/ 47 w 49"/>
                  <a:gd name="T13" fmla="*/ 43 h 44"/>
                  <a:gd name="T14" fmla="*/ 49 w 49"/>
                  <a:gd name="T15" fmla="*/ 44 h 44"/>
                  <a:gd name="T16" fmla="*/ 48 w 49"/>
                  <a:gd name="T17" fmla="*/ 37 h 4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9"/>
                  <a:gd name="T28" fmla="*/ 0 h 44"/>
                  <a:gd name="T29" fmla="*/ 49 w 49"/>
                  <a:gd name="T30" fmla="*/ 44 h 4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9" h="44">
                    <a:moveTo>
                      <a:pt x="48" y="37"/>
                    </a:moveTo>
                    <a:lnTo>
                      <a:pt x="28" y="12"/>
                    </a:lnTo>
                    <a:lnTo>
                      <a:pt x="9" y="3"/>
                    </a:lnTo>
                    <a:lnTo>
                      <a:pt x="0" y="0"/>
                    </a:lnTo>
                    <a:lnTo>
                      <a:pt x="3" y="5"/>
                    </a:lnTo>
                    <a:lnTo>
                      <a:pt x="25" y="20"/>
                    </a:lnTo>
                    <a:lnTo>
                      <a:pt x="47" y="43"/>
                    </a:lnTo>
                    <a:lnTo>
                      <a:pt x="49" y="44"/>
                    </a:lnTo>
                    <a:lnTo>
                      <a:pt x="48" y="37"/>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30" name="Freeform 48"/>
              <p:cNvSpPr>
                <a:spLocks noChangeArrowheads="1"/>
              </p:cNvSpPr>
              <p:nvPr/>
            </p:nvSpPr>
            <p:spPr bwMode="auto">
              <a:xfrm>
                <a:off x="1298" y="1529"/>
                <a:ext cx="33" cy="33"/>
              </a:xfrm>
              <a:custGeom>
                <a:avLst/>
                <a:gdLst>
                  <a:gd name="T0" fmla="*/ 30 w 33"/>
                  <a:gd name="T1" fmla="*/ 25 h 33"/>
                  <a:gd name="T2" fmla="*/ 14 w 33"/>
                  <a:gd name="T3" fmla="*/ 6 h 33"/>
                  <a:gd name="T4" fmla="*/ 1 w 33"/>
                  <a:gd name="T5" fmla="*/ 0 h 33"/>
                  <a:gd name="T6" fmla="*/ 0 w 33"/>
                  <a:gd name="T7" fmla="*/ 6 h 33"/>
                  <a:gd name="T8" fmla="*/ 6 w 33"/>
                  <a:gd name="T9" fmla="*/ 16 h 33"/>
                  <a:gd name="T10" fmla="*/ 24 w 33"/>
                  <a:gd name="T11" fmla="*/ 29 h 33"/>
                  <a:gd name="T12" fmla="*/ 29 w 33"/>
                  <a:gd name="T13" fmla="*/ 33 h 33"/>
                  <a:gd name="T14" fmla="*/ 33 w 33"/>
                  <a:gd name="T15" fmla="*/ 32 h 33"/>
                  <a:gd name="T16" fmla="*/ 30 w 33"/>
                  <a:gd name="T17" fmla="*/ 25 h 3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3"/>
                  <a:gd name="T28" fmla="*/ 0 h 33"/>
                  <a:gd name="T29" fmla="*/ 33 w 33"/>
                  <a:gd name="T30" fmla="*/ 33 h 3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3" h="33">
                    <a:moveTo>
                      <a:pt x="30" y="25"/>
                    </a:moveTo>
                    <a:lnTo>
                      <a:pt x="14" y="6"/>
                    </a:lnTo>
                    <a:lnTo>
                      <a:pt x="1" y="0"/>
                    </a:lnTo>
                    <a:lnTo>
                      <a:pt x="0" y="6"/>
                    </a:lnTo>
                    <a:lnTo>
                      <a:pt x="6" y="16"/>
                    </a:lnTo>
                    <a:lnTo>
                      <a:pt x="24" y="29"/>
                    </a:lnTo>
                    <a:lnTo>
                      <a:pt x="29" y="33"/>
                    </a:lnTo>
                    <a:lnTo>
                      <a:pt x="33" y="32"/>
                    </a:lnTo>
                    <a:lnTo>
                      <a:pt x="30" y="25"/>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31" name="Freeform 49"/>
              <p:cNvSpPr>
                <a:spLocks noChangeArrowheads="1"/>
              </p:cNvSpPr>
              <p:nvPr/>
            </p:nvSpPr>
            <p:spPr bwMode="auto">
              <a:xfrm>
                <a:off x="1301" y="1573"/>
                <a:ext cx="42" cy="37"/>
              </a:xfrm>
              <a:custGeom>
                <a:avLst/>
                <a:gdLst>
                  <a:gd name="T0" fmla="*/ 42 w 42"/>
                  <a:gd name="T1" fmla="*/ 37 h 37"/>
                  <a:gd name="T2" fmla="*/ 36 w 42"/>
                  <a:gd name="T3" fmla="*/ 31 h 37"/>
                  <a:gd name="T4" fmla="*/ 24 w 42"/>
                  <a:gd name="T5" fmla="*/ 16 h 37"/>
                  <a:gd name="T6" fmla="*/ 7 w 42"/>
                  <a:gd name="T7" fmla="*/ 0 h 37"/>
                  <a:gd name="T8" fmla="*/ 0 w 42"/>
                  <a:gd name="T9" fmla="*/ 0 h 37"/>
                  <a:gd name="T10" fmla="*/ 3 w 42"/>
                  <a:gd name="T11" fmla="*/ 5 h 37"/>
                  <a:gd name="T12" fmla="*/ 15 w 42"/>
                  <a:gd name="T13" fmla="*/ 21 h 37"/>
                  <a:gd name="T14" fmla="*/ 28 w 42"/>
                  <a:gd name="T15" fmla="*/ 36 h 37"/>
                  <a:gd name="T16" fmla="*/ 42 w 42"/>
                  <a:gd name="T17" fmla="*/ 37 h 3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2"/>
                  <a:gd name="T28" fmla="*/ 0 h 37"/>
                  <a:gd name="T29" fmla="*/ 42 w 42"/>
                  <a:gd name="T30" fmla="*/ 37 h 3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2" h="37">
                    <a:moveTo>
                      <a:pt x="42" y="37"/>
                    </a:moveTo>
                    <a:lnTo>
                      <a:pt x="36" y="31"/>
                    </a:lnTo>
                    <a:lnTo>
                      <a:pt x="24" y="16"/>
                    </a:lnTo>
                    <a:lnTo>
                      <a:pt x="7" y="0"/>
                    </a:lnTo>
                    <a:lnTo>
                      <a:pt x="0" y="0"/>
                    </a:lnTo>
                    <a:lnTo>
                      <a:pt x="3" y="5"/>
                    </a:lnTo>
                    <a:lnTo>
                      <a:pt x="15" y="21"/>
                    </a:lnTo>
                    <a:lnTo>
                      <a:pt x="28" y="36"/>
                    </a:lnTo>
                    <a:lnTo>
                      <a:pt x="42" y="37"/>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32" name="Freeform 50"/>
              <p:cNvSpPr>
                <a:spLocks noChangeArrowheads="1"/>
              </p:cNvSpPr>
              <p:nvPr/>
            </p:nvSpPr>
            <p:spPr bwMode="auto">
              <a:xfrm>
                <a:off x="1357" y="1263"/>
                <a:ext cx="130" cy="414"/>
              </a:xfrm>
              <a:custGeom>
                <a:avLst/>
                <a:gdLst>
                  <a:gd name="T0" fmla="*/ 19 w 130"/>
                  <a:gd name="T1" fmla="*/ 51 h 414"/>
                  <a:gd name="T2" fmla="*/ 24 w 130"/>
                  <a:gd name="T3" fmla="*/ 74 h 414"/>
                  <a:gd name="T4" fmla="*/ 12 w 130"/>
                  <a:gd name="T5" fmla="*/ 90 h 414"/>
                  <a:gd name="T6" fmla="*/ 14 w 130"/>
                  <a:gd name="T7" fmla="*/ 111 h 414"/>
                  <a:gd name="T8" fmla="*/ 20 w 130"/>
                  <a:gd name="T9" fmla="*/ 127 h 414"/>
                  <a:gd name="T10" fmla="*/ 10 w 130"/>
                  <a:gd name="T11" fmla="*/ 144 h 414"/>
                  <a:gd name="T12" fmla="*/ 22 w 130"/>
                  <a:gd name="T13" fmla="*/ 175 h 414"/>
                  <a:gd name="T14" fmla="*/ 8 w 130"/>
                  <a:gd name="T15" fmla="*/ 199 h 414"/>
                  <a:gd name="T16" fmla="*/ 15 w 130"/>
                  <a:gd name="T17" fmla="*/ 224 h 414"/>
                  <a:gd name="T18" fmla="*/ 19 w 130"/>
                  <a:gd name="T19" fmla="*/ 243 h 414"/>
                  <a:gd name="T20" fmla="*/ 6 w 130"/>
                  <a:gd name="T21" fmla="*/ 258 h 414"/>
                  <a:gd name="T22" fmla="*/ 12 w 130"/>
                  <a:gd name="T23" fmla="*/ 290 h 414"/>
                  <a:gd name="T24" fmla="*/ 12 w 130"/>
                  <a:gd name="T25" fmla="*/ 307 h 414"/>
                  <a:gd name="T26" fmla="*/ 0 w 130"/>
                  <a:gd name="T27" fmla="*/ 329 h 414"/>
                  <a:gd name="T28" fmla="*/ 7 w 130"/>
                  <a:gd name="T29" fmla="*/ 346 h 414"/>
                  <a:gd name="T30" fmla="*/ 8 w 130"/>
                  <a:gd name="T31" fmla="*/ 363 h 414"/>
                  <a:gd name="T32" fmla="*/ 10 w 130"/>
                  <a:gd name="T33" fmla="*/ 381 h 414"/>
                  <a:gd name="T34" fmla="*/ 19 w 130"/>
                  <a:gd name="T35" fmla="*/ 395 h 414"/>
                  <a:gd name="T36" fmla="*/ 20 w 130"/>
                  <a:gd name="T37" fmla="*/ 414 h 414"/>
                  <a:gd name="T38" fmla="*/ 50 w 130"/>
                  <a:gd name="T39" fmla="*/ 398 h 414"/>
                  <a:gd name="T40" fmla="*/ 85 w 130"/>
                  <a:gd name="T41" fmla="*/ 395 h 414"/>
                  <a:gd name="T42" fmla="*/ 107 w 130"/>
                  <a:gd name="T43" fmla="*/ 386 h 414"/>
                  <a:gd name="T44" fmla="*/ 115 w 130"/>
                  <a:gd name="T45" fmla="*/ 375 h 414"/>
                  <a:gd name="T46" fmla="*/ 118 w 130"/>
                  <a:gd name="T47" fmla="*/ 351 h 414"/>
                  <a:gd name="T48" fmla="*/ 111 w 130"/>
                  <a:gd name="T49" fmla="*/ 322 h 414"/>
                  <a:gd name="T50" fmla="*/ 106 w 130"/>
                  <a:gd name="T51" fmla="*/ 306 h 414"/>
                  <a:gd name="T52" fmla="*/ 110 w 130"/>
                  <a:gd name="T53" fmla="*/ 286 h 414"/>
                  <a:gd name="T54" fmla="*/ 99 w 130"/>
                  <a:gd name="T55" fmla="*/ 266 h 414"/>
                  <a:gd name="T56" fmla="*/ 114 w 130"/>
                  <a:gd name="T57" fmla="*/ 248 h 414"/>
                  <a:gd name="T58" fmla="*/ 103 w 130"/>
                  <a:gd name="T59" fmla="*/ 224 h 414"/>
                  <a:gd name="T60" fmla="*/ 97 w 130"/>
                  <a:gd name="T61" fmla="*/ 203 h 414"/>
                  <a:gd name="T62" fmla="*/ 119 w 130"/>
                  <a:gd name="T63" fmla="*/ 186 h 414"/>
                  <a:gd name="T64" fmla="*/ 111 w 130"/>
                  <a:gd name="T65" fmla="*/ 172 h 414"/>
                  <a:gd name="T66" fmla="*/ 111 w 130"/>
                  <a:gd name="T67" fmla="*/ 152 h 414"/>
                  <a:gd name="T68" fmla="*/ 102 w 130"/>
                  <a:gd name="T69" fmla="*/ 138 h 414"/>
                  <a:gd name="T70" fmla="*/ 110 w 130"/>
                  <a:gd name="T71" fmla="*/ 122 h 414"/>
                  <a:gd name="T72" fmla="*/ 103 w 130"/>
                  <a:gd name="T73" fmla="*/ 108 h 414"/>
                  <a:gd name="T74" fmla="*/ 103 w 130"/>
                  <a:gd name="T75" fmla="*/ 98 h 414"/>
                  <a:gd name="T76" fmla="*/ 110 w 130"/>
                  <a:gd name="T77" fmla="*/ 87 h 414"/>
                  <a:gd name="T78" fmla="*/ 101 w 130"/>
                  <a:gd name="T79" fmla="*/ 74 h 414"/>
                  <a:gd name="T80" fmla="*/ 99 w 130"/>
                  <a:gd name="T81" fmla="*/ 53 h 414"/>
                  <a:gd name="T82" fmla="*/ 125 w 130"/>
                  <a:gd name="T83" fmla="*/ 29 h 414"/>
                  <a:gd name="T84" fmla="*/ 130 w 130"/>
                  <a:gd name="T85" fmla="*/ 4 h 414"/>
                  <a:gd name="T86" fmla="*/ 115 w 130"/>
                  <a:gd name="T87" fmla="*/ 4 h 414"/>
                  <a:gd name="T88" fmla="*/ 71 w 130"/>
                  <a:gd name="T89" fmla="*/ 24 h 414"/>
                  <a:gd name="T90" fmla="*/ 36 w 130"/>
                  <a:gd name="T91" fmla="*/ 35 h 414"/>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30"/>
                  <a:gd name="T139" fmla="*/ 0 h 414"/>
                  <a:gd name="T140" fmla="*/ 130 w 130"/>
                  <a:gd name="T141" fmla="*/ 414 h 414"/>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30" h="414">
                    <a:moveTo>
                      <a:pt x="24" y="39"/>
                    </a:moveTo>
                    <a:lnTo>
                      <a:pt x="19" y="51"/>
                    </a:lnTo>
                    <a:lnTo>
                      <a:pt x="23" y="63"/>
                    </a:lnTo>
                    <a:lnTo>
                      <a:pt x="24" y="74"/>
                    </a:lnTo>
                    <a:lnTo>
                      <a:pt x="19" y="80"/>
                    </a:lnTo>
                    <a:lnTo>
                      <a:pt x="12" y="90"/>
                    </a:lnTo>
                    <a:lnTo>
                      <a:pt x="10" y="102"/>
                    </a:lnTo>
                    <a:lnTo>
                      <a:pt x="14" y="111"/>
                    </a:lnTo>
                    <a:lnTo>
                      <a:pt x="20" y="120"/>
                    </a:lnTo>
                    <a:lnTo>
                      <a:pt x="20" y="127"/>
                    </a:lnTo>
                    <a:lnTo>
                      <a:pt x="16" y="135"/>
                    </a:lnTo>
                    <a:lnTo>
                      <a:pt x="10" y="144"/>
                    </a:lnTo>
                    <a:lnTo>
                      <a:pt x="12" y="155"/>
                    </a:lnTo>
                    <a:lnTo>
                      <a:pt x="22" y="175"/>
                    </a:lnTo>
                    <a:lnTo>
                      <a:pt x="20" y="183"/>
                    </a:lnTo>
                    <a:lnTo>
                      <a:pt x="8" y="199"/>
                    </a:lnTo>
                    <a:lnTo>
                      <a:pt x="8" y="214"/>
                    </a:lnTo>
                    <a:lnTo>
                      <a:pt x="15" y="224"/>
                    </a:lnTo>
                    <a:lnTo>
                      <a:pt x="19" y="234"/>
                    </a:lnTo>
                    <a:lnTo>
                      <a:pt x="19" y="243"/>
                    </a:lnTo>
                    <a:lnTo>
                      <a:pt x="7" y="251"/>
                    </a:lnTo>
                    <a:lnTo>
                      <a:pt x="6" y="258"/>
                    </a:lnTo>
                    <a:lnTo>
                      <a:pt x="7" y="274"/>
                    </a:lnTo>
                    <a:lnTo>
                      <a:pt x="12" y="290"/>
                    </a:lnTo>
                    <a:lnTo>
                      <a:pt x="12" y="300"/>
                    </a:lnTo>
                    <a:lnTo>
                      <a:pt x="12" y="307"/>
                    </a:lnTo>
                    <a:lnTo>
                      <a:pt x="4" y="319"/>
                    </a:lnTo>
                    <a:lnTo>
                      <a:pt x="0" y="329"/>
                    </a:lnTo>
                    <a:lnTo>
                      <a:pt x="2" y="339"/>
                    </a:lnTo>
                    <a:lnTo>
                      <a:pt x="7" y="346"/>
                    </a:lnTo>
                    <a:lnTo>
                      <a:pt x="14" y="354"/>
                    </a:lnTo>
                    <a:lnTo>
                      <a:pt x="8" y="363"/>
                    </a:lnTo>
                    <a:lnTo>
                      <a:pt x="6" y="373"/>
                    </a:lnTo>
                    <a:lnTo>
                      <a:pt x="10" y="381"/>
                    </a:lnTo>
                    <a:lnTo>
                      <a:pt x="19" y="386"/>
                    </a:lnTo>
                    <a:lnTo>
                      <a:pt x="19" y="395"/>
                    </a:lnTo>
                    <a:lnTo>
                      <a:pt x="19" y="403"/>
                    </a:lnTo>
                    <a:lnTo>
                      <a:pt x="20" y="414"/>
                    </a:lnTo>
                    <a:lnTo>
                      <a:pt x="35" y="406"/>
                    </a:lnTo>
                    <a:lnTo>
                      <a:pt x="50" y="398"/>
                    </a:lnTo>
                    <a:lnTo>
                      <a:pt x="63" y="395"/>
                    </a:lnTo>
                    <a:lnTo>
                      <a:pt x="85" y="395"/>
                    </a:lnTo>
                    <a:lnTo>
                      <a:pt x="99" y="393"/>
                    </a:lnTo>
                    <a:lnTo>
                      <a:pt x="107" y="386"/>
                    </a:lnTo>
                    <a:lnTo>
                      <a:pt x="123" y="382"/>
                    </a:lnTo>
                    <a:lnTo>
                      <a:pt x="115" y="375"/>
                    </a:lnTo>
                    <a:lnTo>
                      <a:pt x="111" y="363"/>
                    </a:lnTo>
                    <a:lnTo>
                      <a:pt x="118" y="351"/>
                    </a:lnTo>
                    <a:lnTo>
                      <a:pt x="117" y="334"/>
                    </a:lnTo>
                    <a:lnTo>
                      <a:pt x="111" y="322"/>
                    </a:lnTo>
                    <a:lnTo>
                      <a:pt x="107" y="315"/>
                    </a:lnTo>
                    <a:lnTo>
                      <a:pt x="106" y="306"/>
                    </a:lnTo>
                    <a:lnTo>
                      <a:pt x="111" y="294"/>
                    </a:lnTo>
                    <a:lnTo>
                      <a:pt x="110" y="286"/>
                    </a:lnTo>
                    <a:lnTo>
                      <a:pt x="99" y="272"/>
                    </a:lnTo>
                    <a:lnTo>
                      <a:pt x="99" y="266"/>
                    </a:lnTo>
                    <a:lnTo>
                      <a:pt x="103" y="258"/>
                    </a:lnTo>
                    <a:lnTo>
                      <a:pt x="114" y="248"/>
                    </a:lnTo>
                    <a:lnTo>
                      <a:pt x="110" y="240"/>
                    </a:lnTo>
                    <a:lnTo>
                      <a:pt x="103" y="224"/>
                    </a:lnTo>
                    <a:lnTo>
                      <a:pt x="97" y="214"/>
                    </a:lnTo>
                    <a:lnTo>
                      <a:pt x="97" y="203"/>
                    </a:lnTo>
                    <a:lnTo>
                      <a:pt x="118" y="196"/>
                    </a:lnTo>
                    <a:lnTo>
                      <a:pt x="119" y="186"/>
                    </a:lnTo>
                    <a:lnTo>
                      <a:pt x="118" y="179"/>
                    </a:lnTo>
                    <a:lnTo>
                      <a:pt x="111" y="172"/>
                    </a:lnTo>
                    <a:lnTo>
                      <a:pt x="113" y="163"/>
                    </a:lnTo>
                    <a:lnTo>
                      <a:pt x="111" y="152"/>
                    </a:lnTo>
                    <a:lnTo>
                      <a:pt x="106" y="146"/>
                    </a:lnTo>
                    <a:lnTo>
                      <a:pt x="102" y="138"/>
                    </a:lnTo>
                    <a:lnTo>
                      <a:pt x="106" y="131"/>
                    </a:lnTo>
                    <a:lnTo>
                      <a:pt x="110" y="122"/>
                    </a:lnTo>
                    <a:lnTo>
                      <a:pt x="110" y="116"/>
                    </a:lnTo>
                    <a:lnTo>
                      <a:pt x="103" y="108"/>
                    </a:lnTo>
                    <a:lnTo>
                      <a:pt x="101" y="102"/>
                    </a:lnTo>
                    <a:lnTo>
                      <a:pt x="103" y="98"/>
                    </a:lnTo>
                    <a:lnTo>
                      <a:pt x="110" y="92"/>
                    </a:lnTo>
                    <a:lnTo>
                      <a:pt x="110" y="87"/>
                    </a:lnTo>
                    <a:lnTo>
                      <a:pt x="109" y="83"/>
                    </a:lnTo>
                    <a:lnTo>
                      <a:pt x="101" y="74"/>
                    </a:lnTo>
                    <a:lnTo>
                      <a:pt x="99" y="63"/>
                    </a:lnTo>
                    <a:lnTo>
                      <a:pt x="99" y="53"/>
                    </a:lnTo>
                    <a:lnTo>
                      <a:pt x="106" y="45"/>
                    </a:lnTo>
                    <a:lnTo>
                      <a:pt x="125" y="29"/>
                    </a:lnTo>
                    <a:lnTo>
                      <a:pt x="130" y="15"/>
                    </a:lnTo>
                    <a:lnTo>
                      <a:pt x="130" y="4"/>
                    </a:lnTo>
                    <a:lnTo>
                      <a:pt x="125" y="0"/>
                    </a:lnTo>
                    <a:lnTo>
                      <a:pt x="115" y="4"/>
                    </a:lnTo>
                    <a:lnTo>
                      <a:pt x="93" y="16"/>
                    </a:lnTo>
                    <a:lnTo>
                      <a:pt x="71" y="24"/>
                    </a:lnTo>
                    <a:lnTo>
                      <a:pt x="50" y="31"/>
                    </a:lnTo>
                    <a:lnTo>
                      <a:pt x="36" y="35"/>
                    </a:lnTo>
                    <a:lnTo>
                      <a:pt x="24" y="39"/>
                    </a:lnTo>
                    <a:close/>
                  </a:path>
                </a:pathLst>
              </a:custGeom>
              <a:solidFill>
                <a:srgbClr val="B2B2B2"/>
              </a:solidFill>
              <a:ln w="9525">
                <a:noFill/>
                <a:round/>
                <a:headEnd/>
                <a:tailEnd/>
              </a:ln>
            </p:spPr>
            <p:txBody>
              <a:bodyPr wrap="none" anchor="ctr">
                <a:prstTxWarp prst="textNoShape">
                  <a:avLst/>
                </a:prstTxWarp>
              </a:bodyPr>
              <a:lstStyle/>
              <a:p>
                <a:endParaRPr lang="nn-NO"/>
              </a:p>
            </p:txBody>
          </p:sp>
          <p:sp>
            <p:nvSpPr>
              <p:cNvPr id="93233" name="Freeform 51"/>
              <p:cNvSpPr>
                <a:spLocks noChangeArrowheads="1"/>
              </p:cNvSpPr>
              <p:nvPr/>
            </p:nvSpPr>
            <p:spPr bwMode="auto">
              <a:xfrm>
                <a:off x="1268" y="1259"/>
                <a:ext cx="230" cy="425"/>
              </a:xfrm>
              <a:custGeom>
                <a:avLst/>
                <a:gdLst>
                  <a:gd name="T0" fmla="*/ 149 w 230"/>
                  <a:gd name="T1" fmla="*/ 398 h 425"/>
                  <a:gd name="T2" fmla="*/ 105 w 230"/>
                  <a:gd name="T3" fmla="*/ 411 h 425"/>
                  <a:gd name="T4" fmla="*/ 19 w 230"/>
                  <a:gd name="T5" fmla="*/ 343 h 425"/>
                  <a:gd name="T6" fmla="*/ 15 w 230"/>
                  <a:gd name="T7" fmla="*/ 355 h 425"/>
                  <a:gd name="T8" fmla="*/ 109 w 230"/>
                  <a:gd name="T9" fmla="*/ 425 h 425"/>
                  <a:gd name="T10" fmla="*/ 155 w 230"/>
                  <a:gd name="T11" fmla="*/ 403 h 425"/>
                  <a:gd name="T12" fmla="*/ 218 w 230"/>
                  <a:gd name="T13" fmla="*/ 385 h 425"/>
                  <a:gd name="T14" fmla="*/ 215 w 230"/>
                  <a:gd name="T15" fmla="*/ 355 h 425"/>
                  <a:gd name="T16" fmla="*/ 202 w 230"/>
                  <a:gd name="T17" fmla="*/ 322 h 425"/>
                  <a:gd name="T18" fmla="*/ 208 w 230"/>
                  <a:gd name="T19" fmla="*/ 295 h 425"/>
                  <a:gd name="T20" fmla="*/ 195 w 230"/>
                  <a:gd name="T21" fmla="*/ 268 h 425"/>
                  <a:gd name="T22" fmla="*/ 202 w 230"/>
                  <a:gd name="T23" fmla="*/ 238 h 425"/>
                  <a:gd name="T24" fmla="*/ 207 w 230"/>
                  <a:gd name="T25" fmla="*/ 207 h 425"/>
                  <a:gd name="T26" fmla="*/ 208 w 230"/>
                  <a:gd name="T27" fmla="*/ 168 h 425"/>
                  <a:gd name="T28" fmla="*/ 199 w 230"/>
                  <a:gd name="T29" fmla="*/ 136 h 425"/>
                  <a:gd name="T30" fmla="*/ 195 w 230"/>
                  <a:gd name="T31" fmla="*/ 110 h 425"/>
                  <a:gd name="T32" fmla="*/ 206 w 230"/>
                  <a:gd name="T33" fmla="*/ 88 h 425"/>
                  <a:gd name="T34" fmla="*/ 199 w 230"/>
                  <a:gd name="T35" fmla="*/ 51 h 425"/>
                  <a:gd name="T36" fmla="*/ 228 w 230"/>
                  <a:gd name="T37" fmla="*/ 5 h 425"/>
                  <a:gd name="T38" fmla="*/ 215 w 230"/>
                  <a:gd name="T39" fmla="*/ 15 h 425"/>
                  <a:gd name="T40" fmla="*/ 187 w 230"/>
                  <a:gd name="T41" fmla="*/ 56 h 425"/>
                  <a:gd name="T42" fmla="*/ 144 w 230"/>
                  <a:gd name="T43" fmla="*/ 91 h 425"/>
                  <a:gd name="T44" fmla="*/ 188 w 230"/>
                  <a:gd name="T45" fmla="*/ 79 h 425"/>
                  <a:gd name="T46" fmla="*/ 184 w 230"/>
                  <a:gd name="T47" fmla="*/ 103 h 425"/>
                  <a:gd name="T48" fmla="*/ 163 w 230"/>
                  <a:gd name="T49" fmla="*/ 128 h 425"/>
                  <a:gd name="T50" fmla="*/ 194 w 230"/>
                  <a:gd name="T51" fmla="*/ 122 h 425"/>
                  <a:gd name="T52" fmla="*/ 186 w 230"/>
                  <a:gd name="T53" fmla="*/ 142 h 425"/>
                  <a:gd name="T54" fmla="*/ 184 w 230"/>
                  <a:gd name="T55" fmla="*/ 163 h 425"/>
                  <a:gd name="T56" fmla="*/ 140 w 230"/>
                  <a:gd name="T57" fmla="*/ 191 h 425"/>
                  <a:gd name="T58" fmla="*/ 188 w 230"/>
                  <a:gd name="T59" fmla="*/ 172 h 425"/>
                  <a:gd name="T60" fmla="*/ 207 w 230"/>
                  <a:gd name="T61" fmla="*/ 191 h 425"/>
                  <a:gd name="T62" fmla="*/ 178 w 230"/>
                  <a:gd name="T63" fmla="*/ 208 h 425"/>
                  <a:gd name="T64" fmla="*/ 123 w 230"/>
                  <a:gd name="T65" fmla="*/ 232 h 425"/>
                  <a:gd name="T66" fmla="*/ 184 w 230"/>
                  <a:gd name="T67" fmla="*/ 223 h 425"/>
                  <a:gd name="T68" fmla="*/ 196 w 230"/>
                  <a:gd name="T69" fmla="*/ 258 h 425"/>
                  <a:gd name="T70" fmla="*/ 124 w 230"/>
                  <a:gd name="T71" fmla="*/ 275 h 425"/>
                  <a:gd name="T72" fmla="*/ 163 w 230"/>
                  <a:gd name="T73" fmla="*/ 274 h 425"/>
                  <a:gd name="T74" fmla="*/ 188 w 230"/>
                  <a:gd name="T75" fmla="*/ 284 h 425"/>
                  <a:gd name="T76" fmla="*/ 188 w 230"/>
                  <a:gd name="T77" fmla="*/ 306 h 425"/>
                  <a:gd name="T78" fmla="*/ 117 w 230"/>
                  <a:gd name="T79" fmla="*/ 318 h 425"/>
                  <a:gd name="T80" fmla="*/ 152 w 230"/>
                  <a:gd name="T81" fmla="*/ 318 h 425"/>
                  <a:gd name="T82" fmla="*/ 192 w 230"/>
                  <a:gd name="T83" fmla="*/ 312 h 425"/>
                  <a:gd name="T84" fmla="*/ 157 w 230"/>
                  <a:gd name="T85" fmla="*/ 342 h 425"/>
                  <a:gd name="T86" fmla="*/ 117 w 230"/>
                  <a:gd name="T87" fmla="*/ 358 h 425"/>
                  <a:gd name="T88" fmla="*/ 168 w 230"/>
                  <a:gd name="T89" fmla="*/ 342 h 425"/>
                  <a:gd name="T90" fmla="*/ 198 w 230"/>
                  <a:gd name="T91" fmla="*/ 337 h 425"/>
                  <a:gd name="T92" fmla="*/ 196 w 230"/>
                  <a:gd name="T93" fmla="*/ 362 h 425"/>
                  <a:gd name="T94" fmla="*/ 202 w 230"/>
                  <a:gd name="T95" fmla="*/ 383 h 42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230"/>
                  <a:gd name="T145" fmla="*/ 0 h 425"/>
                  <a:gd name="T146" fmla="*/ 230 w 230"/>
                  <a:gd name="T147" fmla="*/ 425 h 42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230" h="425">
                    <a:moveTo>
                      <a:pt x="195" y="383"/>
                    </a:moveTo>
                    <a:lnTo>
                      <a:pt x="186" y="394"/>
                    </a:lnTo>
                    <a:lnTo>
                      <a:pt x="169" y="397"/>
                    </a:lnTo>
                    <a:lnTo>
                      <a:pt x="149" y="398"/>
                    </a:lnTo>
                    <a:lnTo>
                      <a:pt x="128" y="402"/>
                    </a:lnTo>
                    <a:lnTo>
                      <a:pt x="115" y="410"/>
                    </a:lnTo>
                    <a:lnTo>
                      <a:pt x="109" y="414"/>
                    </a:lnTo>
                    <a:lnTo>
                      <a:pt x="105" y="411"/>
                    </a:lnTo>
                    <a:lnTo>
                      <a:pt x="80" y="395"/>
                    </a:lnTo>
                    <a:lnTo>
                      <a:pt x="47" y="373"/>
                    </a:lnTo>
                    <a:lnTo>
                      <a:pt x="36" y="358"/>
                    </a:lnTo>
                    <a:lnTo>
                      <a:pt x="19" y="343"/>
                    </a:lnTo>
                    <a:lnTo>
                      <a:pt x="13" y="331"/>
                    </a:lnTo>
                    <a:lnTo>
                      <a:pt x="0" y="330"/>
                    </a:lnTo>
                    <a:lnTo>
                      <a:pt x="7" y="342"/>
                    </a:lnTo>
                    <a:lnTo>
                      <a:pt x="15" y="355"/>
                    </a:lnTo>
                    <a:lnTo>
                      <a:pt x="36" y="369"/>
                    </a:lnTo>
                    <a:lnTo>
                      <a:pt x="51" y="385"/>
                    </a:lnTo>
                    <a:lnTo>
                      <a:pt x="87" y="405"/>
                    </a:lnTo>
                    <a:lnTo>
                      <a:pt x="109" y="425"/>
                    </a:lnTo>
                    <a:lnTo>
                      <a:pt x="117" y="422"/>
                    </a:lnTo>
                    <a:lnTo>
                      <a:pt x="127" y="413"/>
                    </a:lnTo>
                    <a:lnTo>
                      <a:pt x="139" y="407"/>
                    </a:lnTo>
                    <a:lnTo>
                      <a:pt x="155" y="403"/>
                    </a:lnTo>
                    <a:lnTo>
                      <a:pt x="188" y="401"/>
                    </a:lnTo>
                    <a:lnTo>
                      <a:pt x="198" y="395"/>
                    </a:lnTo>
                    <a:lnTo>
                      <a:pt x="215" y="391"/>
                    </a:lnTo>
                    <a:lnTo>
                      <a:pt x="218" y="385"/>
                    </a:lnTo>
                    <a:lnTo>
                      <a:pt x="212" y="377"/>
                    </a:lnTo>
                    <a:lnTo>
                      <a:pt x="207" y="370"/>
                    </a:lnTo>
                    <a:lnTo>
                      <a:pt x="210" y="361"/>
                    </a:lnTo>
                    <a:lnTo>
                      <a:pt x="215" y="355"/>
                    </a:lnTo>
                    <a:lnTo>
                      <a:pt x="215" y="347"/>
                    </a:lnTo>
                    <a:lnTo>
                      <a:pt x="210" y="334"/>
                    </a:lnTo>
                    <a:lnTo>
                      <a:pt x="208" y="327"/>
                    </a:lnTo>
                    <a:lnTo>
                      <a:pt x="202" y="322"/>
                    </a:lnTo>
                    <a:lnTo>
                      <a:pt x="199" y="315"/>
                    </a:lnTo>
                    <a:lnTo>
                      <a:pt x="202" y="308"/>
                    </a:lnTo>
                    <a:lnTo>
                      <a:pt x="208" y="303"/>
                    </a:lnTo>
                    <a:lnTo>
                      <a:pt x="208" y="295"/>
                    </a:lnTo>
                    <a:lnTo>
                      <a:pt x="204" y="288"/>
                    </a:lnTo>
                    <a:lnTo>
                      <a:pt x="196" y="280"/>
                    </a:lnTo>
                    <a:lnTo>
                      <a:pt x="192" y="275"/>
                    </a:lnTo>
                    <a:lnTo>
                      <a:pt x="195" y="268"/>
                    </a:lnTo>
                    <a:lnTo>
                      <a:pt x="206" y="263"/>
                    </a:lnTo>
                    <a:lnTo>
                      <a:pt x="210" y="255"/>
                    </a:lnTo>
                    <a:lnTo>
                      <a:pt x="208" y="248"/>
                    </a:lnTo>
                    <a:lnTo>
                      <a:pt x="202" y="238"/>
                    </a:lnTo>
                    <a:lnTo>
                      <a:pt x="194" y="224"/>
                    </a:lnTo>
                    <a:lnTo>
                      <a:pt x="190" y="215"/>
                    </a:lnTo>
                    <a:lnTo>
                      <a:pt x="195" y="211"/>
                    </a:lnTo>
                    <a:lnTo>
                      <a:pt x="207" y="207"/>
                    </a:lnTo>
                    <a:lnTo>
                      <a:pt x="214" y="203"/>
                    </a:lnTo>
                    <a:lnTo>
                      <a:pt x="215" y="191"/>
                    </a:lnTo>
                    <a:lnTo>
                      <a:pt x="207" y="178"/>
                    </a:lnTo>
                    <a:lnTo>
                      <a:pt x="208" y="168"/>
                    </a:lnTo>
                    <a:lnTo>
                      <a:pt x="211" y="160"/>
                    </a:lnTo>
                    <a:lnTo>
                      <a:pt x="203" y="151"/>
                    </a:lnTo>
                    <a:lnTo>
                      <a:pt x="196" y="142"/>
                    </a:lnTo>
                    <a:lnTo>
                      <a:pt x="199" y="136"/>
                    </a:lnTo>
                    <a:lnTo>
                      <a:pt x="203" y="130"/>
                    </a:lnTo>
                    <a:lnTo>
                      <a:pt x="203" y="120"/>
                    </a:lnTo>
                    <a:lnTo>
                      <a:pt x="199" y="115"/>
                    </a:lnTo>
                    <a:lnTo>
                      <a:pt x="195" y="110"/>
                    </a:lnTo>
                    <a:lnTo>
                      <a:pt x="195" y="103"/>
                    </a:lnTo>
                    <a:lnTo>
                      <a:pt x="203" y="99"/>
                    </a:lnTo>
                    <a:lnTo>
                      <a:pt x="208" y="95"/>
                    </a:lnTo>
                    <a:lnTo>
                      <a:pt x="206" y="88"/>
                    </a:lnTo>
                    <a:lnTo>
                      <a:pt x="196" y="79"/>
                    </a:lnTo>
                    <a:lnTo>
                      <a:pt x="194" y="70"/>
                    </a:lnTo>
                    <a:lnTo>
                      <a:pt x="192" y="60"/>
                    </a:lnTo>
                    <a:lnTo>
                      <a:pt x="199" y="51"/>
                    </a:lnTo>
                    <a:lnTo>
                      <a:pt x="215" y="36"/>
                    </a:lnTo>
                    <a:lnTo>
                      <a:pt x="224" y="24"/>
                    </a:lnTo>
                    <a:lnTo>
                      <a:pt x="230" y="15"/>
                    </a:lnTo>
                    <a:lnTo>
                      <a:pt x="228" y="5"/>
                    </a:lnTo>
                    <a:lnTo>
                      <a:pt x="222" y="0"/>
                    </a:lnTo>
                    <a:lnTo>
                      <a:pt x="218" y="1"/>
                    </a:lnTo>
                    <a:lnTo>
                      <a:pt x="210" y="9"/>
                    </a:lnTo>
                    <a:lnTo>
                      <a:pt x="215" y="15"/>
                    </a:lnTo>
                    <a:lnTo>
                      <a:pt x="215" y="24"/>
                    </a:lnTo>
                    <a:lnTo>
                      <a:pt x="204" y="41"/>
                    </a:lnTo>
                    <a:lnTo>
                      <a:pt x="191" y="51"/>
                    </a:lnTo>
                    <a:lnTo>
                      <a:pt x="187" y="56"/>
                    </a:lnTo>
                    <a:lnTo>
                      <a:pt x="184" y="64"/>
                    </a:lnTo>
                    <a:lnTo>
                      <a:pt x="182" y="68"/>
                    </a:lnTo>
                    <a:lnTo>
                      <a:pt x="163" y="82"/>
                    </a:lnTo>
                    <a:lnTo>
                      <a:pt x="144" y="91"/>
                    </a:lnTo>
                    <a:lnTo>
                      <a:pt x="141" y="98"/>
                    </a:lnTo>
                    <a:lnTo>
                      <a:pt x="148" y="99"/>
                    </a:lnTo>
                    <a:lnTo>
                      <a:pt x="175" y="82"/>
                    </a:lnTo>
                    <a:lnTo>
                      <a:pt x="188" y="79"/>
                    </a:lnTo>
                    <a:lnTo>
                      <a:pt x="195" y="90"/>
                    </a:lnTo>
                    <a:lnTo>
                      <a:pt x="196" y="94"/>
                    </a:lnTo>
                    <a:lnTo>
                      <a:pt x="190" y="99"/>
                    </a:lnTo>
                    <a:lnTo>
                      <a:pt x="184" y="103"/>
                    </a:lnTo>
                    <a:lnTo>
                      <a:pt x="184" y="110"/>
                    </a:lnTo>
                    <a:lnTo>
                      <a:pt x="186" y="116"/>
                    </a:lnTo>
                    <a:lnTo>
                      <a:pt x="180" y="122"/>
                    </a:lnTo>
                    <a:lnTo>
                      <a:pt x="163" y="128"/>
                    </a:lnTo>
                    <a:lnTo>
                      <a:pt x="139" y="138"/>
                    </a:lnTo>
                    <a:lnTo>
                      <a:pt x="148" y="140"/>
                    </a:lnTo>
                    <a:lnTo>
                      <a:pt x="174" y="131"/>
                    </a:lnTo>
                    <a:lnTo>
                      <a:pt x="194" y="122"/>
                    </a:lnTo>
                    <a:lnTo>
                      <a:pt x="196" y="124"/>
                    </a:lnTo>
                    <a:lnTo>
                      <a:pt x="195" y="130"/>
                    </a:lnTo>
                    <a:lnTo>
                      <a:pt x="188" y="136"/>
                    </a:lnTo>
                    <a:lnTo>
                      <a:pt x="186" y="142"/>
                    </a:lnTo>
                    <a:lnTo>
                      <a:pt x="188" y="150"/>
                    </a:lnTo>
                    <a:lnTo>
                      <a:pt x="196" y="155"/>
                    </a:lnTo>
                    <a:lnTo>
                      <a:pt x="196" y="160"/>
                    </a:lnTo>
                    <a:lnTo>
                      <a:pt x="184" y="163"/>
                    </a:lnTo>
                    <a:lnTo>
                      <a:pt x="172" y="175"/>
                    </a:lnTo>
                    <a:lnTo>
                      <a:pt x="159" y="183"/>
                    </a:lnTo>
                    <a:lnTo>
                      <a:pt x="141" y="187"/>
                    </a:lnTo>
                    <a:lnTo>
                      <a:pt x="140" y="191"/>
                    </a:lnTo>
                    <a:lnTo>
                      <a:pt x="151" y="190"/>
                    </a:lnTo>
                    <a:lnTo>
                      <a:pt x="175" y="183"/>
                    </a:lnTo>
                    <a:lnTo>
                      <a:pt x="184" y="178"/>
                    </a:lnTo>
                    <a:lnTo>
                      <a:pt x="188" y="172"/>
                    </a:lnTo>
                    <a:lnTo>
                      <a:pt x="196" y="171"/>
                    </a:lnTo>
                    <a:lnTo>
                      <a:pt x="196" y="178"/>
                    </a:lnTo>
                    <a:lnTo>
                      <a:pt x="202" y="184"/>
                    </a:lnTo>
                    <a:lnTo>
                      <a:pt x="207" y="191"/>
                    </a:lnTo>
                    <a:lnTo>
                      <a:pt x="203" y="196"/>
                    </a:lnTo>
                    <a:lnTo>
                      <a:pt x="194" y="200"/>
                    </a:lnTo>
                    <a:lnTo>
                      <a:pt x="184" y="203"/>
                    </a:lnTo>
                    <a:lnTo>
                      <a:pt x="178" y="208"/>
                    </a:lnTo>
                    <a:lnTo>
                      <a:pt x="147" y="216"/>
                    </a:lnTo>
                    <a:lnTo>
                      <a:pt x="124" y="223"/>
                    </a:lnTo>
                    <a:lnTo>
                      <a:pt x="116" y="227"/>
                    </a:lnTo>
                    <a:lnTo>
                      <a:pt x="123" y="232"/>
                    </a:lnTo>
                    <a:lnTo>
                      <a:pt x="135" y="230"/>
                    </a:lnTo>
                    <a:lnTo>
                      <a:pt x="163" y="220"/>
                    </a:lnTo>
                    <a:lnTo>
                      <a:pt x="180" y="216"/>
                    </a:lnTo>
                    <a:lnTo>
                      <a:pt x="184" y="223"/>
                    </a:lnTo>
                    <a:lnTo>
                      <a:pt x="188" y="234"/>
                    </a:lnTo>
                    <a:lnTo>
                      <a:pt x="196" y="243"/>
                    </a:lnTo>
                    <a:lnTo>
                      <a:pt x="198" y="251"/>
                    </a:lnTo>
                    <a:lnTo>
                      <a:pt x="196" y="258"/>
                    </a:lnTo>
                    <a:lnTo>
                      <a:pt x="188" y="260"/>
                    </a:lnTo>
                    <a:lnTo>
                      <a:pt x="172" y="264"/>
                    </a:lnTo>
                    <a:lnTo>
                      <a:pt x="152" y="271"/>
                    </a:lnTo>
                    <a:lnTo>
                      <a:pt x="124" y="275"/>
                    </a:lnTo>
                    <a:lnTo>
                      <a:pt x="112" y="280"/>
                    </a:lnTo>
                    <a:lnTo>
                      <a:pt x="120" y="283"/>
                    </a:lnTo>
                    <a:lnTo>
                      <a:pt x="145" y="280"/>
                    </a:lnTo>
                    <a:lnTo>
                      <a:pt x="163" y="274"/>
                    </a:lnTo>
                    <a:lnTo>
                      <a:pt x="175" y="270"/>
                    </a:lnTo>
                    <a:lnTo>
                      <a:pt x="186" y="268"/>
                    </a:lnTo>
                    <a:lnTo>
                      <a:pt x="184" y="275"/>
                    </a:lnTo>
                    <a:lnTo>
                      <a:pt x="188" y="284"/>
                    </a:lnTo>
                    <a:lnTo>
                      <a:pt x="195" y="291"/>
                    </a:lnTo>
                    <a:lnTo>
                      <a:pt x="196" y="296"/>
                    </a:lnTo>
                    <a:lnTo>
                      <a:pt x="196" y="303"/>
                    </a:lnTo>
                    <a:lnTo>
                      <a:pt x="188" y="306"/>
                    </a:lnTo>
                    <a:lnTo>
                      <a:pt x="171" y="307"/>
                    </a:lnTo>
                    <a:lnTo>
                      <a:pt x="159" y="310"/>
                    </a:lnTo>
                    <a:lnTo>
                      <a:pt x="132" y="318"/>
                    </a:lnTo>
                    <a:lnTo>
                      <a:pt x="117" y="318"/>
                    </a:lnTo>
                    <a:lnTo>
                      <a:pt x="112" y="325"/>
                    </a:lnTo>
                    <a:lnTo>
                      <a:pt x="119" y="326"/>
                    </a:lnTo>
                    <a:lnTo>
                      <a:pt x="132" y="323"/>
                    </a:lnTo>
                    <a:lnTo>
                      <a:pt x="152" y="318"/>
                    </a:lnTo>
                    <a:lnTo>
                      <a:pt x="163" y="315"/>
                    </a:lnTo>
                    <a:lnTo>
                      <a:pt x="178" y="312"/>
                    </a:lnTo>
                    <a:lnTo>
                      <a:pt x="188" y="312"/>
                    </a:lnTo>
                    <a:lnTo>
                      <a:pt x="192" y="312"/>
                    </a:lnTo>
                    <a:lnTo>
                      <a:pt x="192" y="322"/>
                    </a:lnTo>
                    <a:lnTo>
                      <a:pt x="195" y="326"/>
                    </a:lnTo>
                    <a:lnTo>
                      <a:pt x="175" y="330"/>
                    </a:lnTo>
                    <a:lnTo>
                      <a:pt x="157" y="342"/>
                    </a:lnTo>
                    <a:lnTo>
                      <a:pt x="137" y="347"/>
                    </a:lnTo>
                    <a:lnTo>
                      <a:pt x="124" y="349"/>
                    </a:lnTo>
                    <a:lnTo>
                      <a:pt x="113" y="354"/>
                    </a:lnTo>
                    <a:lnTo>
                      <a:pt x="117" y="358"/>
                    </a:lnTo>
                    <a:lnTo>
                      <a:pt x="128" y="355"/>
                    </a:lnTo>
                    <a:lnTo>
                      <a:pt x="141" y="351"/>
                    </a:lnTo>
                    <a:lnTo>
                      <a:pt x="156" y="349"/>
                    </a:lnTo>
                    <a:lnTo>
                      <a:pt x="168" y="342"/>
                    </a:lnTo>
                    <a:lnTo>
                      <a:pt x="175" y="337"/>
                    </a:lnTo>
                    <a:lnTo>
                      <a:pt x="184" y="337"/>
                    </a:lnTo>
                    <a:lnTo>
                      <a:pt x="195" y="337"/>
                    </a:lnTo>
                    <a:lnTo>
                      <a:pt x="198" y="337"/>
                    </a:lnTo>
                    <a:lnTo>
                      <a:pt x="202" y="343"/>
                    </a:lnTo>
                    <a:lnTo>
                      <a:pt x="203" y="351"/>
                    </a:lnTo>
                    <a:lnTo>
                      <a:pt x="202" y="358"/>
                    </a:lnTo>
                    <a:lnTo>
                      <a:pt x="196" y="362"/>
                    </a:lnTo>
                    <a:lnTo>
                      <a:pt x="194" y="371"/>
                    </a:lnTo>
                    <a:lnTo>
                      <a:pt x="196" y="375"/>
                    </a:lnTo>
                    <a:lnTo>
                      <a:pt x="202" y="379"/>
                    </a:lnTo>
                    <a:lnTo>
                      <a:pt x="202" y="383"/>
                    </a:lnTo>
                    <a:lnTo>
                      <a:pt x="195" y="383"/>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34" name="Freeform 52"/>
              <p:cNvSpPr>
                <a:spLocks noChangeArrowheads="1"/>
              </p:cNvSpPr>
              <p:nvPr/>
            </p:nvSpPr>
            <p:spPr bwMode="auto">
              <a:xfrm>
                <a:off x="1389" y="1624"/>
                <a:ext cx="67" cy="18"/>
              </a:xfrm>
              <a:custGeom>
                <a:avLst/>
                <a:gdLst>
                  <a:gd name="T0" fmla="*/ 0 w 67"/>
                  <a:gd name="T1" fmla="*/ 14 h 18"/>
                  <a:gd name="T2" fmla="*/ 27 w 67"/>
                  <a:gd name="T3" fmla="*/ 14 h 18"/>
                  <a:gd name="T4" fmla="*/ 38 w 67"/>
                  <a:gd name="T5" fmla="*/ 9 h 18"/>
                  <a:gd name="T6" fmla="*/ 46 w 67"/>
                  <a:gd name="T7" fmla="*/ 2 h 18"/>
                  <a:gd name="T8" fmla="*/ 63 w 67"/>
                  <a:gd name="T9" fmla="*/ 0 h 18"/>
                  <a:gd name="T10" fmla="*/ 67 w 67"/>
                  <a:gd name="T11" fmla="*/ 2 h 18"/>
                  <a:gd name="T12" fmla="*/ 61 w 67"/>
                  <a:gd name="T13" fmla="*/ 5 h 18"/>
                  <a:gd name="T14" fmla="*/ 48 w 67"/>
                  <a:gd name="T15" fmla="*/ 10 h 18"/>
                  <a:gd name="T16" fmla="*/ 42 w 67"/>
                  <a:gd name="T17" fmla="*/ 14 h 18"/>
                  <a:gd name="T18" fmla="*/ 31 w 67"/>
                  <a:gd name="T19" fmla="*/ 17 h 18"/>
                  <a:gd name="T20" fmla="*/ 15 w 67"/>
                  <a:gd name="T21" fmla="*/ 18 h 18"/>
                  <a:gd name="T22" fmla="*/ 2 w 67"/>
                  <a:gd name="T23" fmla="*/ 18 h 18"/>
                  <a:gd name="T24" fmla="*/ 0 w 67"/>
                  <a:gd name="T25" fmla="*/ 14 h 1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7"/>
                  <a:gd name="T40" fmla="*/ 0 h 18"/>
                  <a:gd name="T41" fmla="*/ 67 w 67"/>
                  <a:gd name="T42" fmla="*/ 18 h 1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7" h="18">
                    <a:moveTo>
                      <a:pt x="0" y="14"/>
                    </a:moveTo>
                    <a:lnTo>
                      <a:pt x="27" y="14"/>
                    </a:lnTo>
                    <a:lnTo>
                      <a:pt x="38" y="9"/>
                    </a:lnTo>
                    <a:lnTo>
                      <a:pt x="46" y="2"/>
                    </a:lnTo>
                    <a:lnTo>
                      <a:pt x="63" y="0"/>
                    </a:lnTo>
                    <a:lnTo>
                      <a:pt x="67" y="2"/>
                    </a:lnTo>
                    <a:lnTo>
                      <a:pt x="61" y="5"/>
                    </a:lnTo>
                    <a:lnTo>
                      <a:pt x="48" y="10"/>
                    </a:lnTo>
                    <a:lnTo>
                      <a:pt x="42" y="14"/>
                    </a:lnTo>
                    <a:lnTo>
                      <a:pt x="31" y="17"/>
                    </a:lnTo>
                    <a:lnTo>
                      <a:pt x="15" y="18"/>
                    </a:lnTo>
                    <a:lnTo>
                      <a:pt x="2" y="18"/>
                    </a:lnTo>
                    <a:lnTo>
                      <a:pt x="0" y="14"/>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35" name="Freeform 53"/>
              <p:cNvSpPr>
                <a:spLocks noChangeArrowheads="1"/>
              </p:cNvSpPr>
              <p:nvPr/>
            </p:nvSpPr>
            <p:spPr bwMode="auto">
              <a:xfrm>
                <a:off x="1288" y="1210"/>
                <a:ext cx="194" cy="90"/>
              </a:xfrm>
              <a:custGeom>
                <a:avLst/>
                <a:gdLst>
                  <a:gd name="T0" fmla="*/ 5 w 194"/>
                  <a:gd name="T1" fmla="*/ 10 h 90"/>
                  <a:gd name="T2" fmla="*/ 29 w 194"/>
                  <a:gd name="T3" fmla="*/ 10 h 90"/>
                  <a:gd name="T4" fmla="*/ 53 w 194"/>
                  <a:gd name="T5" fmla="*/ 12 h 90"/>
                  <a:gd name="T6" fmla="*/ 69 w 194"/>
                  <a:gd name="T7" fmla="*/ 12 h 90"/>
                  <a:gd name="T8" fmla="*/ 81 w 194"/>
                  <a:gd name="T9" fmla="*/ 9 h 90"/>
                  <a:gd name="T10" fmla="*/ 101 w 194"/>
                  <a:gd name="T11" fmla="*/ 4 h 90"/>
                  <a:gd name="T12" fmla="*/ 111 w 194"/>
                  <a:gd name="T13" fmla="*/ 0 h 90"/>
                  <a:gd name="T14" fmla="*/ 124 w 194"/>
                  <a:gd name="T15" fmla="*/ 5 h 90"/>
                  <a:gd name="T16" fmla="*/ 145 w 194"/>
                  <a:gd name="T17" fmla="*/ 18 h 90"/>
                  <a:gd name="T18" fmla="*/ 162 w 194"/>
                  <a:gd name="T19" fmla="*/ 28 h 90"/>
                  <a:gd name="T20" fmla="*/ 182 w 194"/>
                  <a:gd name="T21" fmla="*/ 40 h 90"/>
                  <a:gd name="T22" fmla="*/ 194 w 194"/>
                  <a:gd name="T23" fmla="*/ 49 h 90"/>
                  <a:gd name="T24" fmla="*/ 182 w 194"/>
                  <a:gd name="T25" fmla="*/ 57 h 90"/>
                  <a:gd name="T26" fmla="*/ 171 w 194"/>
                  <a:gd name="T27" fmla="*/ 66 h 90"/>
                  <a:gd name="T28" fmla="*/ 154 w 194"/>
                  <a:gd name="T29" fmla="*/ 73 h 90"/>
                  <a:gd name="T30" fmla="*/ 135 w 194"/>
                  <a:gd name="T31" fmla="*/ 80 h 90"/>
                  <a:gd name="T32" fmla="*/ 117 w 194"/>
                  <a:gd name="T33" fmla="*/ 85 h 90"/>
                  <a:gd name="T34" fmla="*/ 103 w 194"/>
                  <a:gd name="T35" fmla="*/ 88 h 90"/>
                  <a:gd name="T36" fmla="*/ 85 w 194"/>
                  <a:gd name="T37" fmla="*/ 90 h 90"/>
                  <a:gd name="T38" fmla="*/ 65 w 194"/>
                  <a:gd name="T39" fmla="*/ 77 h 90"/>
                  <a:gd name="T40" fmla="*/ 51 w 194"/>
                  <a:gd name="T41" fmla="*/ 68 h 90"/>
                  <a:gd name="T42" fmla="*/ 33 w 194"/>
                  <a:gd name="T43" fmla="*/ 53 h 90"/>
                  <a:gd name="T44" fmla="*/ 17 w 194"/>
                  <a:gd name="T45" fmla="*/ 40 h 90"/>
                  <a:gd name="T46" fmla="*/ 7 w 194"/>
                  <a:gd name="T47" fmla="*/ 30 h 90"/>
                  <a:gd name="T48" fmla="*/ 0 w 194"/>
                  <a:gd name="T49" fmla="*/ 17 h 90"/>
                  <a:gd name="T50" fmla="*/ 5 w 194"/>
                  <a:gd name="T51" fmla="*/ 10 h 9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94"/>
                  <a:gd name="T79" fmla="*/ 0 h 90"/>
                  <a:gd name="T80" fmla="*/ 194 w 194"/>
                  <a:gd name="T81" fmla="*/ 90 h 90"/>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94" h="90">
                    <a:moveTo>
                      <a:pt x="5" y="10"/>
                    </a:moveTo>
                    <a:lnTo>
                      <a:pt x="29" y="10"/>
                    </a:lnTo>
                    <a:lnTo>
                      <a:pt x="53" y="12"/>
                    </a:lnTo>
                    <a:lnTo>
                      <a:pt x="69" y="12"/>
                    </a:lnTo>
                    <a:lnTo>
                      <a:pt x="81" y="9"/>
                    </a:lnTo>
                    <a:lnTo>
                      <a:pt x="101" y="4"/>
                    </a:lnTo>
                    <a:lnTo>
                      <a:pt x="111" y="0"/>
                    </a:lnTo>
                    <a:lnTo>
                      <a:pt x="124" y="5"/>
                    </a:lnTo>
                    <a:lnTo>
                      <a:pt x="145" y="18"/>
                    </a:lnTo>
                    <a:lnTo>
                      <a:pt x="162" y="28"/>
                    </a:lnTo>
                    <a:lnTo>
                      <a:pt x="182" y="40"/>
                    </a:lnTo>
                    <a:lnTo>
                      <a:pt x="194" y="49"/>
                    </a:lnTo>
                    <a:lnTo>
                      <a:pt x="182" y="57"/>
                    </a:lnTo>
                    <a:lnTo>
                      <a:pt x="171" y="66"/>
                    </a:lnTo>
                    <a:lnTo>
                      <a:pt x="154" y="73"/>
                    </a:lnTo>
                    <a:lnTo>
                      <a:pt x="135" y="80"/>
                    </a:lnTo>
                    <a:lnTo>
                      <a:pt x="117" y="85"/>
                    </a:lnTo>
                    <a:lnTo>
                      <a:pt x="103" y="88"/>
                    </a:lnTo>
                    <a:lnTo>
                      <a:pt x="85" y="90"/>
                    </a:lnTo>
                    <a:lnTo>
                      <a:pt x="65" y="77"/>
                    </a:lnTo>
                    <a:lnTo>
                      <a:pt x="51" y="68"/>
                    </a:lnTo>
                    <a:lnTo>
                      <a:pt x="33" y="53"/>
                    </a:lnTo>
                    <a:lnTo>
                      <a:pt x="17" y="40"/>
                    </a:lnTo>
                    <a:lnTo>
                      <a:pt x="7" y="30"/>
                    </a:lnTo>
                    <a:lnTo>
                      <a:pt x="0" y="17"/>
                    </a:lnTo>
                    <a:lnTo>
                      <a:pt x="5" y="10"/>
                    </a:lnTo>
                    <a:close/>
                  </a:path>
                </a:pathLst>
              </a:custGeom>
              <a:solidFill>
                <a:srgbClr val="F8F8F8"/>
              </a:solidFill>
              <a:ln w="9525">
                <a:noFill/>
                <a:round/>
                <a:headEnd/>
                <a:tailEnd/>
              </a:ln>
            </p:spPr>
            <p:txBody>
              <a:bodyPr wrap="none" anchor="ctr">
                <a:prstTxWarp prst="textNoShape">
                  <a:avLst/>
                </a:prstTxWarp>
              </a:bodyPr>
              <a:lstStyle/>
              <a:p>
                <a:endParaRPr lang="nn-NO"/>
              </a:p>
            </p:txBody>
          </p:sp>
          <p:sp>
            <p:nvSpPr>
              <p:cNvPr id="93236" name="Freeform 54"/>
              <p:cNvSpPr>
                <a:spLocks noChangeArrowheads="1"/>
              </p:cNvSpPr>
              <p:nvPr/>
            </p:nvSpPr>
            <p:spPr bwMode="auto">
              <a:xfrm>
                <a:off x="1283" y="1207"/>
                <a:ext cx="209" cy="105"/>
              </a:xfrm>
              <a:custGeom>
                <a:avLst/>
                <a:gdLst>
                  <a:gd name="T0" fmla="*/ 102 w 209"/>
                  <a:gd name="T1" fmla="*/ 89 h 105"/>
                  <a:gd name="T2" fmla="*/ 134 w 209"/>
                  <a:gd name="T3" fmla="*/ 83 h 105"/>
                  <a:gd name="T4" fmla="*/ 163 w 209"/>
                  <a:gd name="T5" fmla="*/ 72 h 105"/>
                  <a:gd name="T6" fmla="*/ 181 w 209"/>
                  <a:gd name="T7" fmla="*/ 60 h 105"/>
                  <a:gd name="T8" fmla="*/ 188 w 209"/>
                  <a:gd name="T9" fmla="*/ 53 h 105"/>
                  <a:gd name="T10" fmla="*/ 161 w 209"/>
                  <a:gd name="T11" fmla="*/ 32 h 105"/>
                  <a:gd name="T12" fmla="*/ 138 w 209"/>
                  <a:gd name="T13" fmla="*/ 20 h 105"/>
                  <a:gd name="T14" fmla="*/ 117 w 209"/>
                  <a:gd name="T15" fmla="*/ 8 h 105"/>
                  <a:gd name="T16" fmla="*/ 113 w 209"/>
                  <a:gd name="T17" fmla="*/ 8 h 105"/>
                  <a:gd name="T18" fmla="*/ 100 w 209"/>
                  <a:gd name="T19" fmla="*/ 12 h 105"/>
                  <a:gd name="T20" fmla="*/ 82 w 209"/>
                  <a:gd name="T21" fmla="*/ 16 h 105"/>
                  <a:gd name="T22" fmla="*/ 50 w 209"/>
                  <a:gd name="T23" fmla="*/ 19 h 105"/>
                  <a:gd name="T24" fmla="*/ 20 w 209"/>
                  <a:gd name="T25" fmla="*/ 17 h 105"/>
                  <a:gd name="T26" fmla="*/ 10 w 209"/>
                  <a:gd name="T27" fmla="*/ 19 h 105"/>
                  <a:gd name="T28" fmla="*/ 10 w 209"/>
                  <a:gd name="T29" fmla="*/ 24 h 105"/>
                  <a:gd name="T30" fmla="*/ 18 w 209"/>
                  <a:gd name="T31" fmla="*/ 32 h 105"/>
                  <a:gd name="T32" fmla="*/ 30 w 209"/>
                  <a:gd name="T33" fmla="*/ 45 h 105"/>
                  <a:gd name="T34" fmla="*/ 46 w 209"/>
                  <a:gd name="T35" fmla="*/ 57 h 105"/>
                  <a:gd name="T36" fmla="*/ 66 w 209"/>
                  <a:gd name="T37" fmla="*/ 73 h 105"/>
                  <a:gd name="T38" fmla="*/ 86 w 209"/>
                  <a:gd name="T39" fmla="*/ 85 h 105"/>
                  <a:gd name="T40" fmla="*/ 97 w 209"/>
                  <a:gd name="T41" fmla="*/ 93 h 105"/>
                  <a:gd name="T42" fmla="*/ 101 w 209"/>
                  <a:gd name="T43" fmla="*/ 100 h 105"/>
                  <a:gd name="T44" fmla="*/ 97 w 209"/>
                  <a:gd name="T45" fmla="*/ 105 h 105"/>
                  <a:gd name="T46" fmla="*/ 90 w 209"/>
                  <a:gd name="T47" fmla="*/ 103 h 105"/>
                  <a:gd name="T48" fmla="*/ 70 w 209"/>
                  <a:gd name="T49" fmla="*/ 87 h 105"/>
                  <a:gd name="T50" fmla="*/ 46 w 209"/>
                  <a:gd name="T51" fmla="*/ 69 h 105"/>
                  <a:gd name="T52" fmla="*/ 29 w 209"/>
                  <a:gd name="T53" fmla="*/ 57 h 105"/>
                  <a:gd name="T54" fmla="*/ 17 w 209"/>
                  <a:gd name="T55" fmla="*/ 45 h 105"/>
                  <a:gd name="T56" fmla="*/ 8 w 209"/>
                  <a:gd name="T57" fmla="*/ 33 h 105"/>
                  <a:gd name="T58" fmla="*/ 2 w 209"/>
                  <a:gd name="T59" fmla="*/ 25 h 105"/>
                  <a:gd name="T60" fmla="*/ 0 w 209"/>
                  <a:gd name="T61" fmla="*/ 16 h 105"/>
                  <a:gd name="T62" fmla="*/ 4 w 209"/>
                  <a:gd name="T63" fmla="*/ 11 h 105"/>
                  <a:gd name="T64" fmla="*/ 10 w 209"/>
                  <a:gd name="T65" fmla="*/ 8 h 105"/>
                  <a:gd name="T66" fmla="*/ 24 w 209"/>
                  <a:gd name="T67" fmla="*/ 9 h 105"/>
                  <a:gd name="T68" fmla="*/ 49 w 209"/>
                  <a:gd name="T69" fmla="*/ 12 h 105"/>
                  <a:gd name="T70" fmla="*/ 70 w 209"/>
                  <a:gd name="T71" fmla="*/ 12 h 105"/>
                  <a:gd name="T72" fmla="*/ 86 w 209"/>
                  <a:gd name="T73" fmla="*/ 8 h 105"/>
                  <a:gd name="T74" fmla="*/ 104 w 209"/>
                  <a:gd name="T75" fmla="*/ 5 h 105"/>
                  <a:gd name="T76" fmla="*/ 110 w 209"/>
                  <a:gd name="T77" fmla="*/ 0 h 105"/>
                  <a:gd name="T78" fmla="*/ 118 w 209"/>
                  <a:gd name="T79" fmla="*/ 0 h 105"/>
                  <a:gd name="T80" fmla="*/ 137 w 209"/>
                  <a:gd name="T81" fmla="*/ 9 h 105"/>
                  <a:gd name="T82" fmla="*/ 157 w 209"/>
                  <a:gd name="T83" fmla="*/ 23 h 105"/>
                  <a:gd name="T84" fmla="*/ 179 w 209"/>
                  <a:gd name="T85" fmla="*/ 33 h 105"/>
                  <a:gd name="T86" fmla="*/ 191 w 209"/>
                  <a:gd name="T87" fmla="*/ 41 h 105"/>
                  <a:gd name="T88" fmla="*/ 203 w 209"/>
                  <a:gd name="T89" fmla="*/ 49 h 105"/>
                  <a:gd name="T90" fmla="*/ 209 w 209"/>
                  <a:gd name="T91" fmla="*/ 51 h 105"/>
                  <a:gd name="T92" fmla="*/ 205 w 209"/>
                  <a:gd name="T93" fmla="*/ 56 h 105"/>
                  <a:gd name="T94" fmla="*/ 196 w 209"/>
                  <a:gd name="T95" fmla="*/ 61 h 105"/>
                  <a:gd name="T96" fmla="*/ 187 w 209"/>
                  <a:gd name="T97" fmla="*/ 68 h 105"/>
                  <a:gd name="T98" fmla="*/ 176 w 209"/>
                  <a:gd name="T99" fmla="*/ 72 h 105"/>
                  <a:gd name="T100" fmla="*/ 159 w 209"/>
                  <a:gd name="T101" fmla="*/ 79 h 105"/>
                  <a:gd name="T102" fmla="*/ 146 w 209"/>
                  <a:gd name="T103" fmla="*/ 84 h 105"/>
                  <a:gd name="T104" fmla="*/ 132 w 209"/>
                  <a:gd name="T105" fmla="*/ 91 h 105"/>
                  <a:gd name="T106" fmla="*/ 117 w 209"/>
                  <a:gd name="T107" fmla="*/ 93 h 105"/>
                  <a:gd name="T108" fmla="*/ 105 w 209"/>
                  <a:gd name="T109" fmla="*/ 93 h 105"/>
                  <a:gd name="T110" fmla="*/ 102 w 209"/>
                  <a:gd name="T111" fmla="*/ 89 h 10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09"/>
                  <a:gd name="T169" fmla="*/ 0 h 105"/>
                  <a:gd name="T170" fmla="*/ 209 w 209"/>
                  <a:gd name="T171" fmla="*/ 105 h 10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09" h="105">
                    <a:moveTo>
                      <a:pt x="102" y="89"/>
                    </a:moveTo>
                    <a:lnTo>
                      <a:pt x="134" y="83"/>
                    </a:lnTo>
                    <a:lnTo>
                      <a:pt x="163" y="72"/>
                    </a:lnTo>
                    <a:lnTo>
                      <a:pt x="181" y="60"/>
                    </a:lnTo>
                    <a:lnTo>
                      <a:pt x="188" y="53"/>
                    </a:lnTo>
                    <a:lnTo>
                      <a:pt x="161" y="32"/>
                    </a:lnTo>
                    <a:lnTo>
                      <a:pt x="138" y="20"/>
                    </a:lnTo>
                    <a:lnTo>
                      <a:pt x="117" y="8"/>
                    </a:lnTo>
                    <a:lnTo>
                      <a:pt x="113" y="8"/>
                    </a:lnTo>
                    <a:lnTo>
                      <a:pt x="100" y="12"/>
                    </a:lnTo>
                    <a:lnTo>
                      <a:pt x="82" y="16"/>
                    </a:lnTo>
                    <a:lnTo>
                      <a:pt x="50" y="19"/>
                    </a:lnTo>
                    <a:lnTo>
                      <a:pt x="20" y="17"/>
                    </a:lnTo>
                    <a:lnTo>
                      <a:pt x="10" y="19"/>
                    </a:lnTo>
                    <a:lnTo>
                      <a:pt x="10" y="24"/>
                    </a:lnTo>
                    <a:lnTo>
                      <a:pt x="18" y="32"/>
                    </a:lnTo>
                    <a:lnTo>
                      <a:pt x="30" y="45"/>
                    </a:lnTo>
                    <a:lnTo>
                      <a:pt x="46" y="57"/>
                    </a:lnTo>
                    <a:lnTo>
                      <a:pt x="66" y="73"/>
                    </a:lnTo>
                    <a:lnTo>
                      <a:pt x="86" y="85"/>
                    </a:lnTo>
                    <a:lnTo>
                      <a:pt x="97" y="93"/>
                    </a:lnTo>
                    <a:lnTo>
                      <a:pt x="101" y="100"/>
                    </a:lnTo>
                    <a:lnTo>
                      <a:pt x="97" y="105"/>
                    </a:lnTo>
                    <a:lnTo>
                      <a:pt x="90" y="103"/>
                    </a:lnTo>
                    <a:lnTo>
                      <a:pt x="70" y="87"/>
                    </a:lnTo>
                    <a:lnTo>
                      <a:pt x="46" y="69"/>
                    </a:lnTo>
                    <a:lnTo>
                      <a:pt x="29" y="57"/>
                    </a:lnTo>
                    <a:lnTo>
                      <a:pt x="17" y="45"/>
                    </a:lnTo>
                    <a:lnTo>
                      <a:pt x="8" y="33"/>
                    </a:lnTo>
                    <a:lnTo>
                      <a:pt x="2" y="25"/>
                    </a:lnTo>
                    <a:lnTo>
                      <a:pt x="0" y="16"/>
                    </a:lnTo>
                    <a:lnTo>
                      <a:pt x="4" y="11"/>
                    </a:lnTo>
                    <a:lnTo>
                      <a:pt x="10" y="8"/>
                    </a:lnTo>
                    <a:lnTo>
                      <a:pt x="24" y="9"/>
                    </a:lnTo>
                    <a:lnTo>
                      <a:pt x="49" y="12"/>
                    </a:lnTo>
                    <a:lnTo>
                      <a:pt x="70" y="12"/>
                    </a:lnTo>
                    <a:lnTo>
                      <a:pt x="86" y="8"/>
                    </a:lnTo>
                    <a:lnTo>
                      <a:pt x="104" y="5"/>
                    </a:lnTo>
                    <a:lnTo>
                      <a:pt x="110" y="0"/>
                    </a:lnTo>
                    <a:lnTo>
                      <a:pt x="118" y="0"/>
                    </a:lnTo>
                    <a:lnTo>
                      <a:pt x="137" y="9"/>
                    </a:lnTo>
                    <a:lnTo>
                      <a:pt x="157" y="23"/>
                    </a:lnTo>
                    <a:lnTo>
                      <a:pt x="179" y="33"/>
                    </a:lnTo>
                    <a:lnTo>
                      <a:pt x="191" y="41"/>
                    </a:lnTo>
                    <a:lnTo>
                      <a:pt x="203" y="49"/>
                    </a:lnTo>
                    <a:lnTo>
                      <a:pt x="209" y="51"/>
                    </a:lnTo>
                    <a:lnTo>
                      <a:pt x="205" y="56"/>
                    </a:lnTo>
                    <a:lnTo>
                      <a:pt x="196" y="61"/>
                    </a:lnTo>
                    <a:lnTo>
                      <a:pt x="187" y="68"/>
                    </a:lnTo>
                    <a:lnTo>
                      <a:pt x="176" y="72"/>
                    </a:lnTo>
                    <a:lnTo>
                      <a:pt x="159" y="79"/>
                    </a:lnTo>
                    <a:lnTo>
                      <a:pt x="146" y="84"/>
                    </a:lnTo>
                    <a:lnTo>
                      <a:pt x="132" y="91"/>
                    </a:lnTo>
                    <a:lnTo>
                      <a:pt x="117" y="93"/>
                    </a:lnTo>
                    <a:lnTo>
                      <a:pt x="105" y="93"/>
                    </a:lnTo>
                    <a:lnTo>
                      <a:pt x="102" y="89"/>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37" name="Freeform 55"/>
              <p:cNvSpPr>
                <a:spLocks noChangeArrowheads="1"/>
              </p:cNvSpPr>
              <p:nvPr/>
            </p:nvSpPr>
            <p:spPr bwMode="auto">
              <a:xfrm>
                <a:off x="1401" y="1286"/>
                <a:ext cx="66" cy="37"/>
              </a:xfrm>
              <a:custGeom>
                <a:avLst/>
                <a:gdLst>
                  <a:gd name="T0" fmla="*/ 55 w 66"/>
                  <a:gd name="T1" fmla="*/ 5 h 37"/>
                  <a:gd name="T2" fmla="*/ 42 w 66"/>
                  <a:gd name="T3" fmla="*/ 14 h 37"/>
                  <a:gd name="T4" fmla="*/ 30 w 66"/>
                  <a:gd name="T5" fmla="*/ 24 h 37"/>
                  <a:gd name="T6" fmla="*/ 11 w 66"/>
                  <a:gd name="T7" fmla="*/ 29 h 37"/>
                  <a:gd name="T8" fmla="*/ 0 w 66"/>
                  <a:gd name="T9" fmla="*/ 32 h 37"/>
                  <a:gd name="T10" fmla="*/ 8 w 66"/>
                  <a:gd name="T11" fmla="*/ 37 h 37"/>
                  <a:gd name="T12" fmla="*/ 22 w 66"/>
                  <a:gd name="T13" fmla="*/ 34 h 37"/>
                  <a:gd name="T14" fmla="*/ 42 w 66"/>
                  <a:gd name="T15" fmla="*/ 24 h 37"/>
                  <a:gd name="T16" fmla="*/ 66 w 66"/>
                  <a:gd name="T17" fmla="*/ 0 h 37"/>
                  <a:gd name="T18" fmla="*/ 55 w 66"/>
                  <a:gd name="T19" fmla="*/ 5 h 3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6"/>
                  <a:gd name="T31" fmla="*/ 0 h 37"/>
                  <a:gd name="T32" fmla="*/ 66 w 66"/>
                  <a:gd name="T33" fmla="*/ 37 h 3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6" h="37">
                    <a:moveTo>
                      <a:pt x="55" y="5"/>
                    </a:moveTo>
                    <a:lnTo>
                      <a:pt x="42" y="14"/>
                    </a:lnTo>
                    <a:lnTo>
                      <a:pt x="30" y="24"/>
                    </a:lnTo>
                    <a:lnTo>
                      <a:pt x="11" y="29"/>
                    </a:lnTo>
                    <a:lnTo>
                      <a:pt x="0" y="32"/>
                    </a:lnTo>
                    <a:lnTo>
                      <a:pt x="8" y="37"/>
                    </a:lnTo>
                    <a:lnTo>
                      <a:pt x="22" y="34"/>
                    </a:lnTo>
                    <a:lnTo>
                      <a:pt x="42" y="24"/>
                    </a:lnTo>
                    <a:lnTo>
                      <a:pt x="66" y="0"/>
                    </a:lnTo>
                    <a:lnTo>
                      <a:pt x="55" y="5"/>
                    </a:lnTo>
                    <a:close/>
                  </a:path>
                </a:pathLst>
              </a:custGeom>
              <a:solidFill>
                <a:srgbClr val="000000"/>
              </a:solidFill>
              <a:ln w="9525">
                <a:noFill/>
                <a:round/>
                <a:headEnd/>
                <a:tailEnd/>
              </a:ln>
            </p:spPr>
            <p:txBody>
              <a:bodyPr wrap="none" anchor="ctr">
                <a:prstTxWarp prst="textNoShape">
                  <a:avLst/>
                </a:prstTxWarp>
              </a:bodyPr>
              <a:lstStyle/>
              <a:p>
                <a:endParaRPr lang="nn-NO"/>
              </a:p>
            </p:txBody>
          </p:sp>
        </p:grpSp>
        <p:grpSp>
          <p:nvGrpSpPr>
            <p:cNvPr id="11" name="Group 56"/>
            <p:cNvGrpSpPr>
              <a:grpSpLocks/>
            </p:cNvGrpSpPr>
            <p:nvPr/>
          </p:nvGrpSpPr>
          <p:grpSpPr bwMode="auto">
            <a:xfrm>
              <a:off x="772" y="1303"/>
              <a:ext cx="242" cy="476"/>
              <a:chOff x="772" y="1303"/>
              <a:chExt cx="242" cy="476"/>
            </a:xfrm>
          </p:grpSpPr>
          <p:sp>
            <p:nvSpPr>
              <p:cNvPr id="93204" name="Freeform 57"/>
              <p:cNvSpPr>
                <a:spLocks noChangeArrowheads="1"/>
              </p:cNvSpPr>
              <p:nvPr/>
            </p:nvSpPr>
            <p:spPr bwMode="auto">
              <a:xfrm>
                <a:off x="776" y="1324"/>
                <a:ext cx="128" cy="449"/>
              </a:xfrm>
              <a:custGeom>
                <a:avLst/>
                <a:gdLst>
                  <a:gd name="T0" fmla="*/ 126 w 128"/>
                  <a:gd name="T1" fmla="*/ 81 h 449"/>
                  <a:gd name="T2" fmla="*/ 128 w 128"/>
                  <a:gd name="T3" fmla="*/ 97 h 449"/>
                  <a:gd name="T4" fmla="*/ 128 w 128"/>
                  <a:gd name="T5" fmla="*/ 186 h 449"/>
                  <a:gd name="T6" fmla="*/ 119 w 128"/>
                  <a:gd name="T7" fmla="*/ 306 h 449"/>
                  <a:gd name="T8" fmla="*/ 120 w 128"/>
                  <a:gd name="T9" fmla="*/ 381 h 449"/>
                  <a:gd name="T10" fmla="*/ 124 w 128"/>
                  <a:gd name="T11" fmla="*/ 434 h 449"/>
                  <a:gd name="T12" fmla="*/ 120 w 128"/>
                  <a:gd name="T13" fmla="*/ 449 h 449"/>
                  <a:gd name="T14" fmla="*/ 112 w 128"/>
                  <a:gd name="T15" fmla="*/ 446 h 449"/>
                  <a:gd name="T16" fmla="*/ 70 w 128"/>
                  <a:gd name="T17" fmla="*/ 417 h 449"/>
                  <a:gd name="T18" fmla="*/ 58 w 128"/>
                  <a:gd name="T19" fmla="*/ 412 h 449"/>
                  <a:gd name="T20" fmla="*/ 51 w 128"/>
                  <a:gd name="T21" fmla="*/ 402 h 449"/>
                  <a:gd name="T22" fmla="*/ 40 w 128"/>
                  <a:gd name="T23" fmla="*/ 392 h 449"/>
                  <a:gd name="T24" fmla="*/ 26 w 128"/>
                  <a:gd name="T25" fmla="*/ 380 h 449"/>
                  <a:gd name="T26" fmla="*/ 18 w 128"/>
                  <a:gd name="T27" fmla="*/ 365 h 449"/>
                  <a:gd name="T28" fmla="*/ 0 w 128"/>
                  <a:gd name="T29" fmla="*/ 352 h 449"/>
                  <a:gd name="T30" fmla="*/ 0 w 128"/>
                  <a:gd name="T31" fmla="*/ 344 h 449"/>
                  <a:gd name="T32" fmla="*/ 10 w 128"/>
                  <a:gd name="T33" fmla="*/ 333 h 449"/>
                  <a:gd name="T34" fmla="*/ 14 w 128"/>
                  <a:gd name="T35" fmla="*/ 320 h 449"/>
                  <a:gd name="T36" fmla="*/ 11 w 128"/>
                  <a:gd name="T37" fmla="*/ 313 h 449"/>
                  <a:gd name="T38" fmla="*/ 7 w 128"/>
                  <a:gd name="T39" fmla="*/ 301 h 449"/>
                  <a:gd name="T40" fmla="*/ 6 w 128"/>
                  <a:gd name="T41" fmla="*/ 293 h 449"/>
                  <a:gd name="T42" fmla="*/ 12 w 128"/>
                  <a:gd name="T43" fmla="*/ 281 h 449"/>
                  <a:gd name="T44" fmla="*/ 12 w 128"/>
                  <a:gd name="T45" fmla="*/ 272 h 449"/>
                  <a:gd name="T46" fmla="*/ 6 w 128"/>
                  <a:gd name="T47" fmla="*/ 254 h 449"/>
                  <a:gd name="T48" fmla="*/ 6 w 128"/>
                  <a:gd name="T49" fmla="*/ 245 h 449"/>
                  <a:gd name="T50" fmla="*/ 10 w 128"/>
                  <a:gd name="T51" fmla="*/ 238 h 449"/>
                  <a:gd name="T52" fmla="*/ 16 w 128"/>
                  <a:gd name="T53" fmla="*/ 229 h 449"/>
                  <a:gd name="T54" fmla="*/ 16 w 128"/>
                  <a:gd name="T55" fmla="*/ 213 h 449"/>
                  <a:gd name="T56" fmla="*/ 11 w 128"/>
                  <a:gd name="T57" fmla="*/ 201 h 449"/>
                  <a:gd name="T58" fmla="*/ 16 w 128"/>
                  <a:gd name="T59" fmla="*/ 186 h 449"/>
                  <a:gd name="T60" fmla="*/ 20 w 128"/>
                  <a:gd name="T61" fmla="*/ 182 h 449"/>
                  <a:gd name="T62" fmla="*/ 16 w 128"/>
                  <a:gd name="T63" fmla="*/ 169 h 449"/>
                  <a:gd name="T64" fmla="*/ 7 w 128"/>
                  <a:gd name="T65" fmla="*/ 154 h 449"/>
                  <a:gd name="T66" fmla="*/ 6 w 128"/>
                  <a:gd name="T67" fmla="*/ 145 h 449"/>
                  <a:gd name="T68" fmla="*/ 7 w 128"/>
                  <a:gd name="T69" fmla="*/ 137 h 449"/>
                  <a:gd name="T70" fmla="*/ 19 w 128"/>
                  <a:gd name="T71" fmla="*/ 129 h 449"/>
                  <a:gd name="T72" fmla="*/ 18 w 128"/>
                  <a:gd name="T73" fmla="*/ 122 h 449"/>
                  <a:gd name="T74" fmla="*/ 6 w 128"/>
                  <a:gd name="T75" fmla="*/ 102 h 449"/>
                  <a:gd name="T76" fmla="*/ 2 w 128"/>
                  <a:gd name="T77" fmla="*/ 86 h 449"/>
                  <a:gd name="T78" fmla="*/ 6 w 128"/>
                  <a:gd name="T79" fmla="*/ 77 h 449"/>
                  <a:gd name="T80" fmla="*/ 16 w 128"/>
                  <a:gd name="T81" fmla="*/ 69 h 449"/>
                  <a:gd name="T82" fmla="*/ 14 w 128"/>
                  <a:gd name="T83" fmla="*/ 62 h 449"/>
                  <a:gd name="T84" fmla="*/ 6 w 128"/>
                  <a:gd name="T85" fmla="*/ 53 h 449"/>
                  <a:gd name="T86" fmla="*/ 6 w 128"/>
                  <a:gd name="T87" fmla="*/ 45 h 449"/>
                  <a:gd name="T88" fmla="*/ 19 w 128"/>
                  <a:gd name="T89" fmla="*/ 38 h 449"/>
                  <a:gd name="T90" fmla="*/ 24 w 128"/>
                  <a:gd name="T91" fmla="*/ 31 h 449"/>
                  <a:gd name="T92" fmla="*/ 14 w 128"/>
                  <a:gd name="T93" fmla="*/ 18 h 449"/>
                  <a:gd name="T94" fmla="*/ 14 w 128"/>
                  <a:gd name="T95" fmla="*/ 11 h 449"/>
                  <a:gd name="T96" fmla="*/ 27 w 128"/>
                  <a:gd name="T97" fmla="*/ 7 h 449"/>
                  <a:gd name="T98" fmla="*/ 27 w 128"/>
                  <a:gd name="T99" fmla="*/ 0 h 449"/>
                  <a:gd name="T100" fmla="*/ 42 w 128"/>
                  <a:gd name="T101" fmla="*/ 18 h 449"/>
                  <a:gd name="T102" fmla="*/ 60 w 128"/>
                  <a:gd name="T103" fmla="*/ 38 h 449"/>
                  <a:gd name="T104" fmla="*/ 82 w 128"/>
                  <a:gd name="T105" fmla="*/ 53 h 449"/>
                  <a:gd name="T106" fmla="*/ 100 w 128"/>
                  <a:gd name="T107" fmla="*/ 65 h 449"/>
                  <a:gd name="T108" fmla="*/ 119 w 128"/>
                  <a:gd name="T109" fmla="*/ 75 h 449"/>
                  <a:gd name="T110" fmla="*/ 126 w 128"/>
                  <a:gd name="T111" fmla="*/ 81 h 44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8"/>
                  <a:gd name="T169" fmla="*/ 0 h 449"/>
                  <a:gd name="T170" fmla="*/ 128 w 128"/>
                  <a:gd name="T171" fmla="*/ 449 h 44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8" h="449">
                    <a:moveTo>
                      <a:pt x="126" y="81"/>
                    </a:moveTo>
                    <a:lnTo>
                      <a:pt x="128" y="97"/>
                    </a:lnTo>
                    <a:lnTo>
                      <a:pt x="128" y="186"/>
                    </a:lnTo>
                    <a:lnTo>
                      <a:pt x="119" y="306"/>
                    </a:lnTo>
                    <a:lnTo>
                      <a:pt x="120" y="381"/>
                    </a:lnTo>
                    <a:lnTo>
                      <a:pt x="124" y="434"/>
                    </a:lnTo>
                    <a:lnTo>
                      <a:pt x="120" y="449"/>
                    </a:lnTo>
                    <a:lnTo>
                      <a:pt x="112" y="446"/>
                    </a:lnTo>
                    <a:lnTo>
                      <a:pt x="70" y="417"/>
                    </a:lnTo>
                    <a:lnTo>
                      <a:pt x="58" y="412"/>
                    </a:lnTo>
                    <a:lnTo>
                      <a:pt x="51" y="402"/>
                    </a:lnTo>
                    <a:lnTo>
                      <a:pt x="40" y="392"/>
                    </a:lnTo>
                    <a:lnTo>
                      <a:pt x="26" y="380"/>
                    </a:lnTo>
                    <a:lnTo>
                      <a:pt x="18" y="365"/>
                    </a:lnTo>
                    <a:lnTo>
                      <a:pt x="0" y="352"/>
                    </a:lnTo>
                    <a:lnTo>
                      <a:pt x="0" y="344"/>
                    </a:lnTo>
                    <a:lnTo>
                      <a:pt x="10" y="333"/>
                    </a:lnTo>
                    <a:lnTo>
                      <a:pt x="14" y="320"/>
                    </a:lnTo>
                    <a:lnTo>
                      <a:pt x="11" y="313"/>
                    </a:lnTo>
                    <a:lnTo>
                      <a:pt x="7" y="301"/>
                    </a:lnTo>
                    <a:lnTo>
                      <a:pt x="6" y="293"/>
                    </a:lnTo>
                    <a:lnTo>
                      <a:pt x="12" y="281"/>
                    </a:lnTo>
                    <a:lnTo>
                      <a:pt x="12" y="272"/>
                    </a:lnTo>
                    <a:lnTo>
                      <a:pt x="6" y="254"/>
                    </a:lnTo>
                    <a:lnTo>
                      <a:pt x="6" y="245"/>
                    </a:lnTo>
                    <a:lnTo>
                      <a:pt x="10" y="238"/>
                    </a:lnTo>
                    <a:lnTo>
                      <a:pt x="16" y="229"/>
                    </a:lnTo>
                    <a:lnTo>
                      <a:pt x="16" y="213"/>
                    </a:lnTo>
                    <a:lnTo>
                      <a:pt x="11" y="201"/>
                    </a:lnTo>
                    <a:lnTo>
                      <a:pt x="16" y="186"/>
                    </a:lnTo>
                    <a:lnTo>
                      <a:pt x="20" y="182"/>
                    </a:lnTo>
                    <a:lnTo>
                      <a:pt x="16" y="169"/>
                    </a:lnTo>
                    <a:lnTo>
                      <a:pt x="7" y="154"/>
                    </a:lnTo>
                    <a:lnTo>
                      <a:pt x="6" y="145"/>
                    </a:lnTo>
                    <a:lnTo>
                      <a:pt x="7" y="137"/>
                    </a:lnTo>
                    <a:lnTo>
                      <a:pt x="19" y="129"/>
                    </a:lnTo>
                    <a:lnTo>
                      <a:pt x="18" y="122"/>
                    </a:lnTo>
                    <a:lnTo>
                      <a:pt x="6" y="102"/>
                    </a:lnTo>
                    <a:lnTo>
                      <a:pt x="2" y="86"/>
                    </a:lnTo>
                    <a:lnTo>
                      <a:pt x="6" y="77"/>
                    </a:lnTo>
                    <a:lnTo>
                      <a:pt x="16" y="69"/>
                    </a:lnTo>
                    <a:lnTo>
                      <a:pt x="14" y="62"/>
                    </a:lnTo>
                    <a:lnTo>
                      <a:pt x="6" y="53"/>
                    </a:lnTo>
                    <a:lnTo>
                      <a:pt x="6" y="45"/>
                    </a:lnTo>
                    <a:lnTo>
                      <a:pt x="19" y="38"/>
                    </a:lnTo>
                    <a:lnTo>
                      <a:pt x="24" y="31"/>
                    </a:lnTo>
                    <a:lnTo>
                      <a:pt x="14" y="18"/>
                    </a:lnTo>
                    <a:lnTo>
                      <a:pt x="14" y="11"/>
                    </a:lnTo>
                    <a:lnTo>
                      <a:pt x="27" y="7"/>
                    </a:lnTo>
                    <a:lnTo>
                      <a:pt x="27" y="0"/>
                    </a:lnTo>
                    <a:lnTo>
                      <a:pt x="42" y="18"/>
                    </a:lnTo>
                    <a:lnTo>
                      <a:pt x="60" y="38"/>
                    </a:lnTo>
                    <a:lnTo>
                      <a:pt x="82" y="53"/>
                    </a:lnTo>
                    <a:lnTo>
                      <a:pt x="100" y="65"/>
                    </a:lnTo>
                    <a:lnTo>
                      <a:pt x="119" y="75"/>
                    </a:lnTo>
                    <a:lnTo>
                      <a:pt x="126" y="81"/>
                    </a:lnTo>
                    <a:close/>
                  </a:path>
                </a:pathLst>
              </a:custGeom>
              <a:solidFill>
                <a:srgbClr val="DDDDDD"/>
              </a:solidFill>
              <a:ln w="9525">
                <a:noFill/>
                <a:round/>
                <a:headEnd/>
                <a:tailEnd/>
              </a:ln>
            </p:spPr>
            <p:txBody>
              <a:bodyPr wrap="none" anchor="ctr">
                <a:prstTxWarp prst="textNoShape">
                  <a:avLst/>
                </a:prstTxWarp>
              </a:bodyPr>
              <a:lstStyle/>
              <a:p>
                <a:endParaRPr lang="nn-NO"/>
              </a:p>
            </p:txBody>
          </p:sp>
          <p:sp>
            <p:nvSpPr>
              <p:cNvPr id="93205" name="Freeform 58"/>
              <p:cNvSpPr>
                <a:spLocks noChangeArrowheads="1"/>
              </p:cNvSpPr>
              <p:nvPr/>
            </p:nvSpPr>
            <p:spPr bwMode="auto">
              <a:xfrm>
                <a:off x="772" y="1330"/>
                <a:ext cx="36" cy="343"/>
              </a:xfrm>
              <a:custGeom>
                <a:avLst/>
                <a:gdLst>
                  <a:gd name="T0" fmla="*/ 24 w 36"/>
                  <a:gd name="T1" fmla="*/ 12 h 343"/>
                  <a:gd name="T2" fmla="*/ 36 w 36"/>
                  <a:gd name="T3" fmla="*/ 24 h 343"/>
                  <a:gd name="T4" fmla="*/ 30 w 36"/>
                  <a:gd name="T5" fmla="*/ 33 h 343"/>
                  <a:gd name="T6" fmla="*/ 14 w 36"/>
                  <a:gd name="T7" fmla="*/ 41 h 343"/>
                  <a:gd name="T8" fmla="*/ 20 w 36"/>
                  <a:gd name="T9" fmla="*/ 51 h 343"/>
                  <a:gd name="T10" fmla="*/ 27 w 36"/>
                  <a:gd name="T11" fmla="*/ 63 h 343"/>
                  <a:gd name="T12" fmla="*/ 18 w 36"/>
                  <a:gd name="T13" fmla="*/ 71 h 343"/>
                  <a:gd name="T14" fmla="*/ 11 w 36"/>
                  <a:gd name="T15" fmla="*/ 80 h 343"/>
                  <a:gd name="T16" fmla="*/ 18 w 36"/>
                  <a:gd name="T17" fmla="*/ 97 h 343"/>
                  <a:gd name="T18" fmla="*/ 27 w 36"/>
                  <a:gd name="T19" fmla="*/ 112 h 343"/>
                  <a:gd name="T20" fmla="*/ 24 w 36"/>
                  <a:gd name="T21" fmla="*/ 127 h 343"/>
                  <a:gd name="T22" fmla="*/ 14 w 36"/>
                  <a:gd name="T23" fmla="*/ 137 h 343"/>
                  <a:gd name="T24" fmla="*/ 26 w 36"/>
                  <a:gd name="T25" fmla="*/ 161 h 343"/>
                  <a:gd name="T26" fmla="*/ 31 w 36"/>
                  <a:gd name="T27" fmla="*/ 177 h 343"/>
                  <a:gd name="T28" fmla="*/ 22 w 36"/>
                  <a:gd name="T29" fmla="*/ 188 h 343"/>
                  <a:gd name="T30" fmla="*/ 24 w 36"/>
                  <a:gd name="T31" fmla="*/ 207 h 343"/>
                  <a:gd name="T32" fmla="*/ 31 w 36"/>
                  <a:gd name="T33" fmla="*/ 223 h 343"/>
                  <a:gd name="T34" fmla="*/ 23 w 36"/>
                  <a:gd name="T35" fmla="*/ 233 h 343"/>
                  <a:gd name="T36" fmla="*/ 11 w 36"/>
                  <a:gd name="T37" fmla="*/ 244 h 343"/>
                  <a:gd name="T38" fmla="*/ 23 w 36"/>
                  <a:gd name="T39" fmla="*/ 266 h 343"/>
                  <a:gd name="T40" fmla="*/ 27 w 36"/>
                  <a:gd name="T41" fmla="*/ 280 h 343"/>
                  <a:gd name="T42" fmla="*/ 18 w 36"/>
                  <a:gd name="T43" fmla="*/ 283 h 343"/>
                  <a:gd name="T44" fmla="*/ 20 w 36"/>
                  <a:gd name="T45" fmla="*/ 306 h 343"/>
                  <a:gd name="T46" fmla="*/ 24 w 36"/>
                  <a:gd name="T47" fmla="*/ 318 h 343"/>
                  <a:gd name="T48" fmla="*/ 18 w 36"/>
                  <a:gd name="T49" fmla="*/ 331 h 343"/>
                  <a:gd name="T50" fmla="*/ 0 w 36"/>
                  <a:gd name="T51" fmla="*/ 339 h 343"/>
                  <a:gd name="T52" fmla="*/ 14 w 36"/>
                  <a:gd name="T53" fmla="*/ 315 h 343"/>
                  <a:gd name="T54" fmla="*/ 7 w 36"/>
                  <a:gd name="T55" fmla="*/ 296 h 343"/>
                  <a:gd name="T56" fmla="*/ 8 w 36"/>
                  <a:gd name="T57" fmla="*/ 280 h 343"/>
                  <a:gd name="T58" fmla="*/ 14 w 36"/>
                  <a:gd name="T59" fmla="*/ 271 h 343"/>
                  <a:gd name="T60" fmla="*/ 3 w 36"/>
                  <a:gd name="T61" fmla="*/ 251 h 343"/>
                  <a:gd name="T62" fmla="*/ 3 w 36"/>
                  <a:gd name="T63" fmla="*/ 229 h 343"/>
                  <a:gd name="T64" fmla="*/ 16 w 36"/>
                  <a:gd name="T65" fmla="*/ 220 h 343"/>
                  <a:gd name="T66" fmla="*/ 14 w 36"/>
                  <a:gd name="T67" fmla="*/ 205 h 343"/>
                  <a:gd name="T68" fmla="*/ 10 w 36"/>
                  <a:gd name="T69" fmla="*/ 187 h 343"/>
                  <a:gd name="T70" fmla="*/ 20 w 36"/>
                  <a:gd name="T71" fmla="*/ 175 h 343"/>
                  <a:gd name="T72" fmla="*/ 15 w 36"/>
                  <a:gd name="T73" fmla="*/ 163 h 343"/>
                  <a:gd name="T74" fmla="*/ 3 w 36"/>
                  <a:gd name="T75" fmla="*/ 143 h 343"/>
                  <a:gd name="T76" fmla="*/ 4 w 36"/>
                  <a:gd name="T77" fmla="*/ 129 h 343"/>
                  <a:gd name="T78" fmla="*/ 16 w 36"/>
                  <a:gd name="T79" fmla="*/ 119 h 343"/>
                  <a:gd name="T80" fmla="*/ 4 w 36"/>
                  <a:gd name="T81" fmla="*/ 93 h 343"/>
                  <a:gd name="T82" fmla="*/ 0 w 36"/>
                  <a:gd name="T83" fmla="*/ 77 h 343"/>
                  <a:gd name="T84" fmla="*/ 10 w 36"/>
                  <a:gd name="T85" fmla="*/ 67 h 343"/>
                  <a:gd name="T86" fmla="*/ 14 w 36"/>
                  <a:gd name="T87" fmla="*/ 59 h 343"/>
                  <a:gd name="T88" fmla="*/ 3 w 36"/>
                  <a:gd name="T89" fmla="*/ 47 h 343"/>
                  <a:gd name="T90" fmla="*/ 7 w 36"/>
                  <a:gd name="T91" fmla="*/ 35 h 343"/>
                  <a:gd name="T92" fmla="*/ 20 w 36"/>
                  <a:gd name="T93" fmla="*/ 27 h 343"/>
                  <a:gd name="T94" fmla="*/ 20 w 36"/>
                  <a:gd name="T95" fmla="*/ 19 h 343"/>
                  <a:gd name="T96" fmla="*/ 14 w 36"/>
                  <a:gd name="T97" fmla="*/ 7 h 34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6"/>
                  <a:gd name="T148" fmla="*/ 0 h 343"/>
                  <a:gd name="T149" fmla="*/ 36 w 36"/>
                  <a:gd name="T150" fmla="*/ 343 h 34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6" h="343">
                    <a:moveTo>
                      <a:pt x="18" y="0"/>
                    </a:moveTo>
                    <a:lnTo>
                      <a:pt x="24" y="12"/>
                    </a:lnTo>
                    <a:lnTo>
                      <a:pt x="31" y="20"/>
                    </a:lnTo>
                    <a:lnTo>
                      <a:pt x="36" y="24"/>
                    </a:lnTo>
                    <a:lnTo>
                      <a:pt x="35" y="31"/>
                    </a:lnTo>
                    <a:lnTo>
                      <a:pt x="30" y="33"/>
                    </a:lnTo>
                    <a:lnTo>
                      <a:pt x="20" y="36"/>
                    </a:lnTo>
                    <a:lnTo>
                      <a:pt x="14" y="41"/>
                    </a:lnTo>
                    <a:lnTo>
                      <a:pt x="15" y="47"/>
                    </a:lnTo>
                    <a:lnTo>
                      <a:pt x="20" y="51"/>
                    </a:lnTo>
                    <a:lnTo>
                      <a:pt x="27" y="59"/>
                    </a:lnTo>
                    <a:lnTo>
                      <a:pt x="27" y="63"/>
                    </a:lnTo>
                    <a:lnTo>
                      <a:pt x="24" y="67"/>
                    </a:lnTo>
                    <a:lnTo>
                      <a:pt x="18" y="71"/>
                    </a:lnTo>
                    <a:lnTo>
                      <a:pt x="11" y="75"/>
                    </a:lnTo>
                    <a:lnTo>
                      <a:pt x="11" y="80"/>
                    </a:lnTo>
                    <a:lnTo>
                      <a:pt x="14" y="85"/>
                    </a:lnTo>
                    <a:lnTo>
                      <a:pt x="18" y="97"/>
                    </a:lnTo>
                    <a:lnTo>
                      <a:pt x="23" y="105"/>
                    </a:lnTo>
                    <a:lnTo>
                      <a:pt x="27" y="112"/>
                    </a:lnTo>
                    <a:lnTo>
                      <a:pt x="27" y="120"/>
                    </a:lnTo>
                    <a:lnTo>
                      <a:pt x="24" y="127"/>
                    </a:lnTo>
                    <a:lnTo>
                      <a:pt x="18" y="132"/>
                    </a:lnTo>
                    <a:lnTo>
                      <a:pt x="14" y="137"/>
                    </a:lnTo>
                    <a:lnTo>
                      <a:pt x="15" y="147"/>
                    </a:lnTo>
                    <a:lnTo>
                      <a:pt x="26" y="161"/>
                    </a:lnTo>
                    <a:lnTo>
                      <a:pt x="31" y="169"/>
                    </a:lnTo>
                    <a:lnTo>
                      <a:pt x="31" y="177"/>
                    </a:lnTo>
                    <a:lnTo>
                      <a:pt x="27" y="183"/>
                    </a:lnTo>
                    <a:lnTo>
                      <a:pt x="22" y="188"/>
                    </a:lnTo>
                    <a:lnTo>
                      <a:pt x="20" y="196"/>
                    </a:lnTo>
                    <a:lnTo>
                      <a:pt x="24" y="207"/>
                    </a:lnTo>
                    <a:lnTo>
                      <a:pt x="28" y="216"/>
                    </a:lnTo>
                    <a:lnTo>
                      <a:pt x="31" y="223"/>
                    </a:lnTo>
                    <a:lnTo>
                      <a:pt x="28" y="228"/>
                    </a:lnTo>
                    <a:lnTo>
                      <a:pt x="23" y="233"/>
                    </a:lnTo>
                    <a:lnTo>
                      <a:pt x="15" y="239"/>
                    </a:lnTo>
                    <a:lnTo>
                      <a:pt x="11" y="244"/>
                    </a:lnTo>
                    <a:lnTo>
                      <a:pt x="15" y="255"/>
                    </a:lnTo>
                    <a:lnTo>
                      <a:pt x="23" y="266"/>
                    </a:lnTo>
                    <a:lnTo>
                      <a:pt x="26" y="274"/>
                    </a:lnTo>
                    <a:lnTo>
                      <a:pt x="27" y="280"/>
                    </a:lnTo>
                    <a:lnTo>
                      <a:pt x="24" y="283"/>
                    </a:lnTo>
                    <a:lnTo>
                      <a:pt x="18" y="283"/>
                    </a:lnTo>
                    <a:lnTo>
                      <a:pt x="15" y="296"/>
                    </a:lnTo>
                    <a:lnTo>
                      <a:pt x="20" y="306"/>
                    </a:lnTo>
                    <a:lnTo>
                      <a:pt x="24" y="312"/>
                    </a:lnTo>
                    <a:lnTo>
                      <a:pt x="24" y="318"/>
                    </a:lnTo>
                    <a:lnTo>
                      <a:pt x="24" y="323"/>
                    </a:lnTo>
                    <a:lnTo>
                      <a:pt x="18" y="331"/>
                    </a:lnTo>
                    <a:lnTo>
                      <a:pt x="7" y="343"/>
                    </a:lnTo>
                    <a:lnTo>
                      <a:pt x="0" y="339"/>
                    </a:lnTo>
                    <a:lnTo>
                      <a:pt x="3" y="330"/>
                    </a:lnTo>
                    <a:lnTo>
                      <a:pt x="14" y="315"/>
                    </a:lnTo>
                    <a:lnTo>
                      <a:pt x="11" y="307"/>
                    </a:lnTo>
                    <a:lnTo>
                      <a:pt x="7" y="296"/>
                    </a:lnTo>
                    <a:lnTo>
                      <a:pt x="4" y="287"/>
                    </a:lnTo>
                    <a:lnTo>
                      <a:pt x="8" y="280"/>
                    </a:lnTo>
                    <a:lnTo>
                      <a:pt x="14" y="278"/>
                    </a:lnTo>
                    <a:lnTo>
                      <a:pt x="14" y="271"/>
                    </a:lnTo>
                    <a:lnTo>
                      <a:pt x="8" y="260"/>
                    </a:lnTo>
                    <a:lnTo>
                      <a:pt x="3" y="251"/>
                    </a:lnTo>
                    <a:lnTo>
                      <a:pt x="0" y="241"/>
                    </a:lnTo>
                    <a:lnTo>
                      <a:pt x="3" y="229"/>
                    </a:lnTo>
                    <a:lnTo>
                      <a:pt x="14" y="225"/>
                    </a:lnTo>
                    <a:lnTo>
                      <a:pt x="16" y="220"/>
                    </a:lnTo>
                    <a:lnTo>
                      <a:pt x="15" y="212"/>
                    </a:lnTo>
                    <a:lnTo>
                      <a:pt x="14" y="205"/>
                    </a:lnTo>
                    <a:lnTo>
                      <a:pt x="10" y="195"/>
                    </a:lnTo>
                    <a:lnTo>
                      <a:pt x="10" y="187"/>
                    </a:lnTo>
                    <a:lnTo>
                      <a:pt x="14" y="181"/>
                    </a:lnTo>
                    <a:lnTo>
                      <a:pt x="20" y="175"/>
                    </a:lnTo>
                    <a:lnTo>
                      <a:pt x="20" y="172"/>
                    </a:lnTo>
                    <a:lnTo>
                      <a:pt x="15" y="163"/>
                    </a:lnTo>
                    <a:lnTo>
                      <a:pt x="6" y="151"/>
                    </a:lnTo>
                    <a:lnTo>
                      <a:pt x="3" y="143"/>
                    </a:lnTo>
                    <a:lnTo>
                      <a:pt x="3" y="136"/>
                    </a:lnTo>
                    <a:lnTo>
                      <a:pt x="4" y="129"/>
                    </a:lnTo>
                    <a:lnTo>
                      <a:pt x="11" y="124"/>
                    </a:lnTo>
                    <a:lnTo>
                      <a:pt x="16" y="119"/>
                    </a:lnTo>
                    <a:lnTo>
                      <a:pt x="16" y="113"/>
                    </a:lnTo>
                    <a:lnTo>
                      <a:pt x="4" y="93"/>
                    </a:lnTo>
                    <a:lnTo>
                      <a:pt x="1" y="85"/>
                    </a:lnTo>
                    <a:lnTo>
                      <a:pt x="0" y="77"/>
                    </a:lnTo>
                    <a:lnTo>
                      <a:pt x="4" y="71"/>
                    </a:lnTo>
                    <a:lnTo>
                      <a:pt x="10" y="67"/>
                    </a:lnTo>
                    <a:lnTo>
                      <a:pt x="14" y="63"/>
                    </a:lnTo>
                    <a:lnTo>
                      <a:pt x="14" y="59"/>
                    </a:lnTo>
                    <a:lnTo>
                      <a:pt x="10" y="53"/>
                    </a:lnTo>
                    <a:lnTo>
                      <a:pt x="3" y="47"/>
                    </a:lnTo>
                    <a:lnTo>
                      <a:pt x="3" y="41"/>
                    </a:lnTo>
                    <a:lnTo>
                      <a:pt x="7" y="35"/>
                    </a:lnTo>
                    <a:lnTo>
                      <a:pt x="14" y="31"/>
                    </a:lnTo>
                    <a:lnTo>
                      <a:pt x="20" y="27"/>
                    </a:lnTo>
                    <a:lnTo>
                      <a:pt x="23" y="24"/>
                    </a:lnTo>
                    <a:lnTo>
                      <a:pt x="20" y="19"/>
                    </a:lnTo>
                    <a:lnTo>
                      <a:pt x="16" y="13"/>
                    </a:lnTo>
                    <a:lnTo>
                      <a:pt x="14" y="7"/>
                    </a:lnTo>
                    <a:lnTo>
                      <a:pt x="18" y="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06" name="Freeform 59"/>
              <p:cNvSpPr>
                <a:spLocks noChangeArrowheads="1"/>
              </p:cNvSpPr>
              <p:nvPr/>
            </p:nvSpPr>
            <p:spPr bwMode="auto">
              <a:xfrm>
                <a:off x="871" y="1414"/>
                <a:ext cx="35" cy="276"/>
              </a:xfrm>
              <a:custGeom>
                <a:avLst/>
                <a:gdLst>
                  <a:gd name="T0" fmla="*/ 32 w 35"/>
                  <a:gd name="T1" fmla="*/ 8 h 276"/>
                  <a:gd name="T2" fmla="*/ 33 w 35"/>
                  <a:gd name="T3" fmla="*/ 27 h 276"/>
                  <a:gd name="T4" fmla="*/ 19 w 35"/>
                  <a:gd name="T5" fmla="*/ 35 h 276"/>
                  <a:gd name="T6" fmla="*/ 23 w 35"/>
                  <a:gd name="T7" fmla="*/ 56 h 276"/>
                  <a:gd name="T8" fmla="*/ 29 w 35"/>
                  <a:gd name="T9" fmla="*/ 76 h 276"/>
                  <a:gd name="T10" fmla="*/ 20 w 35"/>
                  <a:gd name="T11" fmla="*/ 87 h 276"/>
                  <a:gd name="T12" fmla="*/ 23 w 35"/>
                  <a:gd name="T13" fmla="*/ 104 h 276"/>
                  <a:gd name="T14" fmla="*/ 29 w 35"/>
                  <a:gd name="T15" fmla="*/ 123 h 276"/>
                  <a:gd name="T16" fmla="*/ 25 w 35"/>
                  <a:gd name="T17" fmla="*/ 136 h 276"/>
                  <a:gd name="T18" fmla="*/ 17 w 35"/>
                  <a:gd name="T19" fmla="*/ 148 h 276"/>
                  <a:gd name="T20" fmla="*/ 27 w 35"/>
                  <a:gd name="T21" fmla="*/ 172 h 276"/>
                  <a:gd name="T22" fmla="*/ 29 w 35"/>
                  <a:gd name="T23" fmla="*/ 188 h 276"/>
                  <a:gd name="T24" fmla="*/ 13 w 35"/>
                  <a:gd name="T25" fmla="*/ 200 h 276"/>
                  <a:gd name="T26" fmla="*/ 17 w 35"/>
                  <a:gd name="T27" fmla="*/ 224 h 276"/>
                  <a:gd name="T28" fmla="*/ 23 w 35"/>
                  <a:gd name="T29" fmla="*/ 246 h 276"/>
                  <a:gd name="T30" fmla="*/ 13 w 35"/>
                  <a:gd name="T31" fmla="*/ 258 h 276"/>
                  <a:gd name="T32" fmla="*/ 8 w 35"/>
                  <a:gd name="T33" fmla="*/ 274 h 276"/>
                  <a:gd name="T34" fmla="*/ 4 w 35"/>
                  <a:gd name="T35" fmla="*/ 267 h 276"/>
                  <a:gd name="T36" fmla="*/ 13 w 35"/>
                  <a:gd name="T37" fmla="*/ 247 h 276"/>
                  <a:gd name="T38" fmla="*/ 8 w 35"/>
                  <a:gd name="T39" fmla="*/ 219 h 276"/>
                  <a:gd name="T40" fmla="*/ 7 w 35"/>
                  <a:gd name="T41" fmla="*/ 198 h 276"/>
                  <a:gd name="T42" fmla="*/ 19 w 35"/>
                  <a:gd name="T43" fmla="*/ 184 h 276"/>
                  <a:gd name="T44" fmla="*/ 8 w 35"/>
                  <a:gd name="T45" fmla="*/ 163 h 276"/>
                  <a:gd name="T46" fmla="*/ 7 w 35"/>
                  <a:gd name="T47" fmla="*/ 144 h 276"/>
                  <a:gd name="T48" fmla="*/ 15 w 35"/>
                  <a:gd name="T49" fmla="*/ 128 h 276"/>
                  <a:gd name="T50" fmla="*/ 20 w 35"/>
                  <a:gd name="T51" fmla="*/ 117 h 276"/>
                  <a:gd name="T52" fmla="*/ 11 w 35"/>
                  <a:gd name="T53" fmla="*/ 97 h 276"/>
                  <a:gd name="T54" fmla="*/ 13 w 35"/>
                  <a:gd name="T55" fmla="*/ 81 h 276"/>
                  <a:gd name="T56" fmla="*/ 19 w 35"/>
                  <a:gd name="T57" fmla="*/ 71 h 276"/>
                  <a:gd name="T58" fmla="*/ 12 w 35"/>
                  <a:gd name="T59" fmla="*/ 53 h 276"/>
                  <a:gd name="T60" fmla="*/ 9 w 35"/>
                  <a:gd name="T61" fmla="*/ 33 h 276"/>
                  <a:gd name="T62" fmla="*/ 20 w 35"/>
                  <a:gd name="T63" fmla="*/ 21 h 276"/>
                  <a:gd name="T64" fmla="*/ 20 w 35"/>
                  <a:gd name="T65" fmla="*/ 9 h 276"/>
                  <a:gd name="T66" fmla="*/ 27 w 35"/>
                  <a:gd name="T67" fmla="*/ 0 h 27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5"/>
                  <a:gd name="T103" fmla="*/ 0 h 276"/>
                  <a:gd name="T104" fmla="*/ 35 w 35"/>
                  <a:gd name="T105" fmla="*/ 276 h 27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5" h="276">
                    <a:moveTo>
                      <a:pt x="27" y="0"/>
                    </a:moveTo>
                    <a:lnTo>
                      <a:pt x="32" y="8"/>
                    </a:lnTo>
                    <a:lnTo>
                      <a:pt x="35" y="21"/>
                    </a:lnTo>
                    <a:lnTo>
                      <a:pt x="33" y="27"/>
                    </a:lnTo>
                    <a:lnTo>
                      <a:pt x="24" y="31"/>
                    </a:lnTo>
                    <a:lnTo>
                      <a:pt x="19" y="35"/>
                    </a:lnTo>
                    <a:lnTo>
                      <a:pt x="19" y="45"/>
                    </a:lnTo>
                    <a:lnTo>
                      <a:pt x="23" y="56"/>
                    </a:lnTo>
                    <a:lnTo>
                      <a:pt x="28" y="63"/>
                    </a:lnTo>
                    <a:lnTo>
                      <a:pt x="29" y="76"/>
                    </a:lnTo>
                    <a:lnTo>
                      <a:pt x="27" y="80"/>
                    </a:lnTo>
                    <a:lnTo>
                      <a:pt x="20" y="87"/>
                    </a:lnTo>
                    <a:lnTo>
                      <a:pt x="20" y="95"/>
                    </a:lnTo>
                    <a:lnTo>
                      <a:pt x="23" y="104"/>
                    </a:lnTo>
                    <a:lnTo>
                      <a:pt x="27" y="111"/>
                    </a:lnTo>
                    <a:lnTo>
                      <a:pt x="29" y="123"/>
                    </a:lnTo>
                    <a:lnTo>
                      <a:pt x="29" y="128"/>
                    </a:lnTo>
                    <a:lnTo>
                      <a:pt x="25" y="136"/>
                    </a:lnTo>
                    <a:lnTo>
                      <a:pt x="17" y="141"/>
                    </a:lnTo>
                    <a:lnTo>
                      <a:pt x="17" y="148"/>
                    </a:lnTo>
                    <a:lnTo>
                      <a:pt x="20" y="165"/>
                    </a:lnTo>
                    <a:lnTo>
                      <a:pt x="27" y="172"/>
                    </a:lnTo>
                    <a:lnTo>
                      <a:pt x="32" y="180"/>
                    </a:lnTo>
                    <a:lnTo>
                      <a:pt x="29" y="188"/>
                    </a:lnTo>
                    <a:lnTo>
                      <a:pt x="19" y="194"/>
                    </a:lnTo>
                    <a:lnTo>
                      <a:pt x="13" y="200"/>
                    </a:lnTo>
                    <a:lnTo>
                      <a:pt x="12" y="211"/>
                    </a:lnTo>
                    <a:lnTo>
                      <a:pt x="17" y="224"/>
                    </a:lnTo>
                    <a:lnTo>
                      <a:pt x="23" y="238"/>
                    </a:lnTo>
                    <a:lnTo>
                      <a:pt x="23" y="246"/>
                    </a:lnTo>
                    <a:lnTo>
                      <a:pt x="20" y="255"/>
                    </a:lnTo>
                    <a:lnTo>
                      <a:pt x="13" y="258"/>
                    </a:lnTo>
                    <a:lnTo>
                      <a:pt x="8" y="266"/>
                    </a:lnTo>
                    <a:lnTo>
                      <a:pt x="8" y="274"/>
                    </a:lnTo>
                    <a:lnTo>
                      <a:pt x="0" y="276"/>
                    </a:lnTo>
                    <a:lnTo>
                      <a:pt x="4" y="267"/>
                    </a:lnTo>
                    <a:lnTo>
                      <a:pt x="11" y="255"/>
                    </a:lnTo>
                    <a:lnTo>
                      <a:pt x="13" y="247"/>
                    </a:lnTo>
                    <a:lnTo>
                      <a:pt x="13" y="232"/>
                    </a:lnTo>
                    <a:lnTo>
                      <a:pt x="8" y="219"/>
                    </a:lnTo>
                    <a:lnTo>
                      <a:pt x="7" y="208"/>
                    </a:lnTo>
                    <a:lnTo>
                      <a:pt x="7" y="198"/>
                    </a:lnTo>
                    <a:lnTo>
                      <a:pt x="13" y="190"/>
                    </a:lnTo>
                    <a:lnTo>
                      <a:pt x="19" y="184"/>
                    </a:lnTo>
                    <a:lnTo>
                      <a:pt x="15" y="172"/>
                    </a:lnTo>
                    <a:lnTo>
                      <a:pt x="8" y="163"/>
                    </a:lnTo>
                    <a:lnTo>
                      <a:pt x="7" y="156"/>
                    </a:lnTo>
                    <a:lnTo>
                      <a:pt x="7" y="144"/>
                    </a:lnTo>
                    <a:lnTo>
                      <a:pt x="9" y="136"/>
                    </a:lnTo>
                    <a:lnTo>
                      <a:pt x="15" y="128"/>
                    </a:lnTo>
                    <a:lnTo>
                      <a:pt x="20" y="123"/>
                    </a:lnTo>
                    <a:lnTo>
                      <a:pt x="20" y="117"/>
                    </a:lnTo>
                    <a:lnTo>
                      <a:pt x="15" y="111"/>
                    </a:lnTo>
                    <a:lnTo>
                      <a:pt x="11" y="97"/>
                    </a:lnTo>
                    <a:lnTo>
                      <a:pt x="11" y="89"/>
                    </a:lnTo>
                    <a:lnTo>
                      <a:pt x="13" y="81"/>
                    </a:lnTo>
                    <a:lnTo>
                      <a:pt x="17" y="76"/>
                    </a:lnTo>
                    <a:lnTo>
                      <a:pt x="19" y="71"/>
                    </a:lnTo>
                    <a:lnTo>
                      <a:pt x="17" y="63"/>
                    </a:lnTo>
                    <a:lnTo>
                      <a:pt x="12" y="53"/>
                    </a:lnTo>
                    <a:lnTo>
                      <a:pt x="8" y="45"/>
                    </a:lnTo>
                    <a:lnTo>
                      <a:pt x="9" y="33"/>
                    </a:lnTo>
                    <a:lnTo>
                      <a:pt x="13" y="29"/>
                    </a:lnTo>
                    <a:lnTo>
                      <a:pt x="20" y="21"/>
                    </a:lnTo>
                    <a:lnTo>
                      <a:pt x="23" y="15"/>
                    </a:lnTo>
                    <a:lnTo>
                      <a:pt x="20" y="9"/>
                    </a:lnTo>
                    <a:lnTo>
                      <a:pt x="23" y="3"/>
                    </a:lnTo>
                    <a:lnTo>
                      <a:pt x="27" y="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07" name="Freeform 60"/>
              <p:cNvSpPr>
                <a:spLocks noChangeArrowheads="1"/>
              </p:cNvSpPr>
              <p:nvPr/>
            </p:nvSpPr>
            <p:spPr bwMode="auto">
              <a:xfrm>
                <a:off x="816" y="1381"/>
                <a:ext cx="80" cy="58"/>
              </a:xfrm>
              <a:custGeom>
                <a:avLst/>
                <a:gdLst>
                  <a:gd name="T0" fmla="*/ 80 w 80"/>
                  <a:gd name="T1" fmla="*/ 48 h 58"/>
                  <a:gd name="T2" fmla="*/ 55 w 80"/>
                  <a:gd name="T3" fmla="*/ 30 h 58"/>
                  <a:gd name="T4" fmla="*/ 35 w 80"/>
                  <a:gd name="T5" fmla="*/ 14 h 58"/>
                  <a:gd name="T6" fmla="*/ 16 w 80"/>
                  <a:gd name="T7" fmla="*/ 0 h 58"/>
                  <a:gd name="T8" fmla="*/ 0 w 80"/>
                  <a:gd name="T9" fmla="*/ 0 h 58"/>
                  <a:gd name="T10" fmla="*/ 40 w 80"/>
                  <a:gd name="T11" fmla="*/ 24 h 58"/>
                  <a:gd name="T12" fmla="*/ 59 w 80"/>
                  <a:gd name="T13" fmla="*/ 40 h 58"/>
                  <a:gd name="T14" fmla="*/ 75 w 80"/>
                  <a:gd name="T15" fmla="*/ 58 h 58"/>
                  <a:gd name="T16" fmla="*/ 80 w 80"/>
                  <a:gd name="T17" fmla="*/ 48 h 5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80"/>
                  <a:gd name="T28" fmla="*/ 0 h 58"/>
                  <a:gd name="T29" fmla="*/ 80 w 80"/>
                  <a:gd name="T30" fmla="*/ 58 h 5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80" h="58">
                    <a:moveTo>
                      <a:pt x="80" y="48"/>
                    </a:moveTo>
                    <a:lnTo>
                      <a:pt x="55" y="30"/>
                    </a:lnTo>
                    <a:lnTo>
                      <a:pt x="35" y="14"/>
                    </a:lnTo>
                    <a:lnTo>
                      <a:pt x="16" y="0"/>
                    </a:lnTo>
                    <a:lnTo>
                      <a:pt x="0" y="0"/>
                    </a:lnTo>
                    <a:lnTo>
                      <a:pt x="40" y="24"/>
                    </a:lnTo>
                    <a:lnTo>
                      <a:pt x="59" y="40"/>
                    </a:lnTo>
                    <a:lnTo>
                      <a:pt x="75" y="58"/>
                    </a:lnTo>
                    <a:lnTo>
                      <a:pt x="80" y="48"/>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08" name="Freeform 61"/>
              <p:cNvSpPr>
                <a:spLocks noChangeArrowheads="1"/>
              </p:cNvSpPr>
              <p:nvPr/>
            </p:nvSpPr>
            <p:spPr bwMode="auto">
              <a:xfrm>
                <a:off x="815" y="1415"/>
                <a:ext cx="69" cy="48"/>
              </a:xfrm>
              <a:custGeom>
                <a:avLst/>
                <a:gdLst>
                  <a:gd name="T0" fmla="*/ 69 w 69"/>
                  <a:gd name="T1" fmla="*/ 31 h 48"/>
                  <a:gd name="T2" fmla="*/ 51 w 69"/>
                  <a:gd name="T3" fmla="*/ 24 h 48"/>
                  <a:gd name="T4" fmla="*/ 39 w 69"/>
                  <a:gd name="T5" fmla="*/ 15 h 48"/>
                  <a:gd name="T6" fmla="*/ 13 w 69"/>
                  <a:gd name="T7" fmla="*/ 0 h 48"/>
                  <a:gd name="T8" fmla="*/ 0 w 69"/>
                  <a:gd name="T9" fmla="*/ 0 h 48"/>
                  <a:gd name="T10" fmla="*/ 32 w 69"/>
                  <a:gd name="T11" fmla="*/ 15 h 48"/>
                  <a:gd name="T12" fmla="*/ 43 w 69"/>
                  <a:gd name="T13" fmla="*/ 26 h 48"/>
                  <a:gd name="T14" fmla="*/ 69 w 69"/>
                  <a:gd name="T15" fmla="*/ 48 h 48"/>
                  <a:gd name="T16" fmla="*/ 68 w 69"/>
                  <a:gd name="T17" fmla="*/ 35 h 48"/>
                  <a:gd name="T18" fmla="*/ 69 w 69"/>
                  <a:gd name="T19" fmla="*/ 31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9"/>
                  <a:gd name="T31" fmla="*/ 0 h 48"/>
                  <a:gd name="T32" fmla="*/ 69 w 69"/>
                  <a:gd name="T33" fmla="*/ 48 h 4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9" h="48">
                    <a:moveTo>
                      <a:pt x="69" y="31"/>
                    </a:moveTo>
                    <a:lnTo>
                      <a:pt x="51" y="24"/>
                    </a:lnTo>
                    <a:lnTo>
                      <a:pt x="39" y="15"/>
                    </a:lnTo>
                    <a:lnTo>
                      <a:pt x="13" y="0"/>
                    </a:lnTo>
                    <a:lnTo>
                      <a:pt x="0" y="0"/>
                    </a:lnTo>
                    <a:lnTo>
                      <a:pt x="32" y="15"/>
                    </a:lnTo>
                    <a:lnTo>
                      <a:pt x="43" y="26"/>
                    </a:lnTo>
                    <a:lnTo>
                      <a:pt x="69" y="48"/>
                    </a:lnTo>
                    <a:lnTo>
                      <a:pt x="68" y="35"/>
                    </a:lnTo>
                    <a:lnTo>
                      <a:pt x="69" y="31"/>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09" name="Freeform 62"/>
              <p:cNvSpPr>
                <a:spLocks noChangeArrowheads="1"/>
              </p:cNvSpPr>
              <p:nvPr/>
            </p:nvSpPr>
            <p:spPr bwMode="auto">
              <a:xfrm>
                <a:off x="804" y="1443"/>
                <a:ext cx="82" cy="76"/>
              </a:xfrm>
              <a:custGeom>
                <a:avLst/>
                <a:gdLst>
                  <a:gd name="T0" fmla="*/ 80 w 82"/>
                  <a:gd name="T1" fmla="*/ 58 h 76"/>
                  <a:gd name="T2" fmla="*/ 58 w 82"/>
                  <a:gd name="T3" fmla="*/ 40 h 76"/>
                  <a:gd name="T4" fmla="*/ 50 w 82"/>
                  <a:gd name="T5" fmla="*/ 28 h 76"/>
                  <a:gd name="T6" fmla="*/ 31 w 82"/>
                  <a:gd name="T7" fmla="*/ 16 h 76"/>
                  <a:gd name="T8" fmla="*/ 16 w 82"/>
                  <a:gd name="T9" fmla="*/ 7 h 76"/>
                  <a:gd name="T10" fmla="*/ 4 w 82"/>
                  <a:gd name="T11" fmla="*/ 0 h 76"/>
                  <a:gd name="T12" fmla="*/ 0 w 82"/>
                  <a:gd name="T13" fmla="*/ 0 h 76"/>
                  <a:gd name="T14" fmla="*/ 0 w 82"/>
                  <a:gd name="T15" fmla="*/ 7 h 76"/>
                  <a:gd name="T16" fmla="*/ 14 w 82"/>
                  <a:gd name="T17" fmla="*/ 14 h 76"/>
                  <a:gd name="T18" fmla="*/ 39 w 82"/>
                  <a:gd name="T19" fmla="*/ 27 h 76"/>
                  <a:gd name="T20" fmla="*/ 56 w 82"/>
                  <a:gd name="T21" fmla="*/ 43 h 76"/>
                  <a:gd name="T22" fmla="*/ 68 w 82"/>
                  <a:gd name="T23" fmla="*/ 60 h 76"/>
                  <a:gd name="T24" fmla="*/ 82 w 82"/>
                  <a:gd name="T25" fmla="*/ 76 h 76"/>
                  <a:gd name="T26" fmla="*/ 80 w 82"/>
                  <a:gd name="T27" fmla="*/ 58 h 7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82"/>
                  <a:gd name="T43" fmla="*/ 0 h 76"/>
                  <a:gd name="T44" fmla="*/ 82 w 82"/>
                  <a:gd name="T45" fmla="*/ 76 h 7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82" h="76">
                    <a:moveTo>
                      <a:pt x="80" y="58"/>
                    </a:moveTo>
                    <a:lnTo>
                      <a:pt x="58" y="40"/>
                    </a:lnTo>
                    <a:lnTo>
                      <a:pt x="50" y="28"/>
                    </a:lnTo>
                    <a:lnTo>
                      <a:pt x="31" y="16"/>
                    </a:lnTo>
                    <a:lnTo>
                      <a:pt x="16" y="7"/>
                    </a:lnTo>
                    <a:lnTo>
                      <a:pt x="4" y="0"/>
                    </a:lnTo>
                    <a:lnTo>
                      <a:pt x="0" y="0"/>
                    </a:lnTo>
                    <a:lnTo>
                      <a:pt x="0" y="7"/>
                    </a:lnTo>
                    <a:lnTo>
                      <a:pt x="14" y="14"/>
                    </a:lnTo>
                    <a:lnTo>
                      <a:pt x="39" y="27"/>
                    </a:lnTo>
                    <a:lnTo>
                      <a:pt x="56" y="43"/>
                    </a:lnTo>
                    <a:lnTo>
                      <a:pt x="68" y="60"/>
                    </a:lnTo>
                    <a:lnTo>
                      <a:pt x="82" y="76"/>
                    </a:lnTo>
                    <a:lnTo>
                      <a:pt x="80" y="58"/>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10" name="Freeform 63"/>
              <p:cNvSpPr>
                <a:spLocks noChangeArrowheads="1"/>
              </p:cNvSpPr>
              <p:nvPr/>
            </p:nvSpPr>
            <p:spPr bwMode="auto">
              <a:xfrm>
                <a:off x="814" y="1506"/>
                <a:ext cx="62" cy="44"/>
              </a:xfrm>
              <a:custGeom>
                <a:avLst/>
                <a:gdLst>
                  <a:gd name="T0" fmla="*/ 62 w 62"/>
                  <a:gd name="T1" fmla="*/ 36 h 44"/>
                  <a:gd name="T2" fmla="*/ 44 w 62"/>
                  <a:gd name="T3" fmla="*/ 20 h 44"/>
                  <a:gd name="T4" fmla="*/ 26 w 62"/>
                  <a:gd name="T5" fmla="*/ 9 h 44"/>
                  <a:gd name="T6" fmla="*/ 10 w 62"/>
                  <a:gd name="T7" fmla="*/ 3 h 44"/>
                  <a:gd name="T8" fmla="*/ 0 w 62"/>
                  <a:gd name="T9" fmla="*/ 0 h 44"/>
                  <a:gd name="T10" fmla="*/ 6 w 62"/>
                  <a:gd name="T11" fmla="*/ 9 h 44"/>
                  <a:gd name="T12" fmla="*/ 26 w 62"/>
                  <a:gd name="T13" fmla="*/ 19 h 44"/>
                  <a:gd name="T14" fmla="*/ 41 w 62"/>
                  <a:gd name="T15" fmla="*/ 33 h 44"/>
                  <a:gd name="T16" fmla="*/ 49 w 62"/>
                  <a:gd name="T17" fmla="*/ 43 h 44"/>
                  <a:gd name="T18" fmla="*/ 56 w 62"/>
                  <a:gd name="T19" fmla="*/ 44 h 44"/>
                  <a:gd name="T20" fmla="*/ 61 w 62"/>
                  <a:gd name="T21" fmla="*/ 41 h 44"/>
                  <a:gd name="T22" fmla="*/ 62 w 62"/>
                  <a:gd name="T23" fmla="*/ 36 h 4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2"/>
                  <a:gd name="T37" fmla="*/ 0 h 44"/>
                  <a:gd name="T38" fmla="*/ 62 w 62"/>
                  <a:gd name="T39" fmla="*/ 44 h 4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2" h="44">
                    <a:moveTo>
                      <a:pt x="62" y="36"/>
                    </a:moveTo>
                    <a:lnTo>
                      <a:pt x="44" y="20"/>
                    </a:lnTo>
                    <a:lnTo>
                      <a:pt x="26" y="9"/>
                    </a:lnTo>
                    <a:lnTo>
                      <a:pt x="10" y="3"/>
                    </a:lnTo>
                    <a:lnTo>
                      <a:pt x="0" y="0"/>
                    </a:lnTo>
                    <a:lnTo>
                      <a:pt x="6" y="9"/>
                    </a:lnTo>
                    <a:lnTo>
                      <a:pt x="26" y="19"/>
                    </a:lnTo>
                    <a:lnTo>
                      <a:pt x="41" y="33"/>
                    </a:lnTo>
                    <a:lnTo>
                      <a:pt x="49" y="43"/>
                    </a:lnTo>
                    <a:lnTo>
                      <a:pt x="56" y="44"/>
                    </a:lnTo>
                    <a:lnTo>
                      <a:pt x="61" y="41"/>
                    </a:lnTo>
                    <a:lnTo>
                      <a:pt x="62" y="36"/>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11" name="Freeform 64"/>
              <p:cNvSpPr>
                <a:spLocks noChangeArrowheads="1"/>
              </p:cNvSpPr>
              <p:nvPr/>
            </p:nvSpPr>
            <p:spPr bwMode="auto">
              <a:xfrm>
                <a:off x="805" y="1537"/>
                <a:ext cx="69" cy="55"/>
              </a:xfrm>
              <a:custGeom>
                <a:avLst/>
                <a:gdLst>
                  <a:gd name="T0" fmla="*/ 69 w 69"/>
                  <a:gd name="T1" fmla="*/ 51 h 55"/>
                  <a:gd name="T2" fmla="*/ 52 w 69"/>
                  <a:gd name="T3" fmla="*/ 34 h 55"/>
                  <a:gd name="T4" fmla="*/ 29 w 69"/>
                  <a:gd name="T5" fmla="*/ 14 h 55"/>
                  <a:gd name="T6" fmla="*/ 16 w 69"/>
                  <a:gd name="T7" fmla="*/ 5 h 55"/>
                  <a:gd name="T8" fmla="*/ 5 w 69"/>
                  <a:gd name="T9" fmla="*/ 0 h 55"/>
                  <a:gd name="T10" fmla="*/ 0 w 69"/>
                  <a:gd name="T11" fmla="*/ 2 h 55"/>
                  <a:gd name="T12" fmla="*/ 12 w 69"/>
                  <a:gd name="T13" fmla="*/ 12 h 55"/>
                  <a:gd name="T14" fmla="*/ 32 w 69"/>
                  <a:gd name="T15" fmla="*/ 29 h 55"/>
                  <a:gd name="T16" fmla="*/ 50 w 69"/>
                  <a:gd name="T17" fmla="*/ 47 h 55"/>
                  <a:gd name="T18" fmla="*/ 62 w 69"/>
                  <a:gd name="T19" fmla="*/ 55 h 55"/>
                  <a:gd name="T20" fmla="*/ 65 w 69"/>
                  <a:gd name="T21" fmla="*/ 55 h 55"/>
                  <a:gd name="T22" fmla="*/ 69 w 69"/>
                  <a:gd name="T23" fmla="*/ 51 h 5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9"/>
                  <a:gd name="T37" fmla="*/ 0 h 55"/>
                  <a:gd name="T38" fmla="*/ 69 w 69"/>
                  <a:gd name="T39" fmla="*/ 55 h 5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9" h="55">
                    <a:moveTo>
                      <a:pt x="69" y="51"/>
                    </a:moveTo>
                    <a:lnTo>
                      <a:pt x="52" y="34"/>
                    </a:lnTo>
                    <a:lnTo>
                      <a:pt x="29" y="14"/>
                    </a:lnTo>
                    <a:lnTo>
                      <a:pt x="16" y="5"/>
                    </a:lnTo>
                    <a:lnTo>
                      <a:pt x="5" y="0"/>
                    </a:lnTo>
                    <a:lnTo>
                      <a:pt x="0" y="2"/>
                    </a:lnTo>
                    <a:lnTo>
                      <a:pt x="12" y="12"/>
                    </a:lnTo>
                    <a:lnTo>
                      <a:pt x="32" y="29"/>
                    </a:lnTo>
                    <a:lnTo>
                      <a:pt x="50" y="47"/>
                    </a:lnTo>
                    <a:lnTo>
                      <a:pt x="62" y="55"/>
                    </a:lnTo>
                    <a:lnTo>
                      <a:pt x="65" y="55"/>
                    </a:lnTo>
                    <a:lnTo>
                      <a:pt x="69" y="51"/>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12" name="Freeform 65"/>
              <p:cNvSpPr>
                <a:spLocks noChangeArrowheads="1"/>
              </p:cNvSpPr>
              <p:nvPr/>
            </p:nvSpPr>
            <p:spPr bwMode="auto">
              <a:xfrm>
                <a:off x="814" y="1584"/>
                <a:ext cx="49" cy="42"/>
              </a:xfrm>
              <a:custGeom>
                <a:avLst/>
                <a:gdLst>
                  <a:gd name="T0" fmla="*/ 48 w 49"/>
                  <a:gd name="T1" fmla="*/ 36 h 42"/>
                  <a:gd name="T2" fmla="*/ 28 w 49"/>
                  <a:gd name="T3" fmla="*/ 10 h 42"/>
                  <a:gd name="T4" fmla="*/ 9 w 49"/>
                  <a:gd name="T5" fmla="*/ 1 h 42"/>
                  <a:gd name="T6" fmla="*/ 0 w 49"/>
                  <a:gd name="T7" fmla="*/ 0 h 42"/>
                  <a:gd name="T8" fmla="*/ 2 w 49"/>
                  <a:gd name="T9" fmla="*/ 4 h 42"/>
                  <a:gd name="T10" fmla="*/ 24 w 49"/>
                  <a:gd name="T11" fmla="*/ 18 h 42"/>
                  <a:gd name="T12" fmla="*/ 45 w 49"/>
                  <a:gd name="T13" fmla="*/ 41 h 42"/>
                  <a:gd name="T14" fmla="*/ 49 w 49"/>
                  <a:gd name="T15" fmla="*/ 42 h 42"/>
                  <a:gd name="T16" fmla="*/ 48 w 49"/>
                  <a:gd name="T17" fmla="*/ 36 h 4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9"/>
                  <a:gd name="T28" fmla="*/ 0 h 42"/>
                  <a:gd name="T29" fmla="*/ 49 w 49"/>
                  <a:gd name="T30" fmla="*/ 42 h 4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9" h="42">
                    <a:moveTo>
                      <a:pt x="48" y="36"/>
                    </a:moveTo>
                    <a:lnTo>
                      <a:pt x="28" y="10"/>
                    </a:lnTo>
                    <a:lnTo>
                      <a:pt x="9" y="1"/>
                    </a:lnTo>
                    <a:lnTo>
                      <a:pt x="0" y="0"/>
                    </a:lnTo>
                    <a:lnTo>
                      <a:pt x="2" y="4"/>
                    </a:lnTo>
                    <a:lnTo>
                      <a:pt x="24" y="18"/>
                    </a:lnTo>
                    <a:lnTo>
                      <a:pt x="45" y="41"/>
                    </a:lnTo>
                    <a:lnTo>
                      <a:pt x="49" y="42"/>
                    </a:lnTo>
                    <a:lnTo>
                      <a:pt x="48" y="36"/>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13" name="Freeform 66"/>
              <p:cNvSpPr>
                <a:spLocks noChangeArrowheads="1"/>
              </p:cNvSpPr>
              <p:nvPr/>
            </p:nvSpPr>
            <p:spPr bwMode="auto">
              <a:xfrm>
                <a:off x="815" y="1625"/>
                <a:ext cx="33" cy="33"/>
              </a:xfrm>
              <a:custGeom>
                <a:avLst/>
                <a:gdLst>
                  <a:gd name="T0" fmla="*/ 32 w 33"/>
                  <a:gd name="T1" fmla="*/ 25 h 33"/>
                  <a:gd name="T2" fmla="*/ 16 w 33"/>
                  <a:gd name="T3" fmla="*/ 7 h 33"/>
                  <a:gd name="T4" fmla="*/ 1 w 33"/>
                  <a:gd name="T5" fmla="*/ 0 h 33"/>
                  <a:gd name="T6" fmla="*/ 0 w 33"/>
                  <a:gd name="T7" fmla="*/ 7 h 33"/>
                  <a:gd name="T8" fmla="*/ 7 w 33"/>
                  <a:gd name="T9" fmla="*/ 16 h 33"/>
                  <a:gd name="T10" fmla="*/ 25 w 33"/>
                  <a:gd name="T11" fmla="*/ 29 h 33"/>
                  <a:gd name="T12" fmla="*/ 29 w 33"/>
                  <a:gd name="T13" fmla="*/ 33 h 33"/>
                  <a:gd name="T14" fmla="*/ 33 w 33"/>
                  <a:gd name="T15" fmla="*/ 32 h 33"/>
                  <a:gd name="T16" fmla="*/ 32 w 33"/>
                  <a:gd name="T17" fmla="*/ 25 h 3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3"/>
                  <a:gd name="T28" fmla="*/ 0 h 33"/>
                  <a:gd name="T29" fmla="*/ 33 w 33"/>
                  <a:gd name="T30" fmla="*/ 33 h 3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3" h="33">
                    <a:moveTo>
                      <a:pt x="32" y="25"/>
                    </a:moveTo>
                    <a:lnTo>
                      <a:pt x="16" y="7"/>
                    </a:lnTo>
                    <a:lnTo>
                      <a:pt x="1" y="0"/>
                    </a:lnTo>
                    <a:lnTo>
                      <a:pt x="0" y="7"/>
                    </a:lnTo>
                    <a:lnTo>
                      <a:pt x="7" y="16"/>
                    </a:lnTo>
                    <a:lnTo>
                      <a:pt x="25" y="29"/>
                    </a:lnTo>
                    <a:lnTo>
                      <a:pt x="29" y="33"/>
                    </a:lnTo>
                    <a:lnTo>
                      <a:pt x="33" y="32"/>
                    </a:lnTo>
                    <a:lnTo>
                      <a:pt x="32" y="25"/>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14" name="Freeform 67"/>
              <p:cNvSpPr>
                <a:spLocks noChangeArrowheads="1"/>
              </p:cNvSpPr>
              <p:nvPr/>
            </p:nvSpPr>
            <p:spPr bwMode="auto">
              <a:xfrm>
                <a:off x="818" y="1669"/>
                <a:ext cx="42" cy="37"/>
              </a:xfrm>
              <a:custGeom>
                <a:avLst/>
                <a:gdLst>
                  <a:gd name="T0" fmla="*/ 42 w 42"/>
                  <a:gd name="T1" fmla="*/ 37 h 37"/>
                  <a:gd name="T2" fmla="*/ 36 w 42"/>
                  <a:gd name="T3" fmla="*/ 32 h 37"/>
                  <a:gd name="T4" fmla="*/ 25 w 42"/>
                  <a:gd name="T5" fmla="*/ 16 h 37"/>
                  <a:gd name="T6" fmla="*/ 8 w 42"/>
                  <a:gd name="T7" fmla="*/ 0 h 37"/>
                  <a:gd name="T8" fmla="*/ 0 w 42"/>
                  <a:gd name="T9" fmla="*/ 0 h 37"/>
                  <a:gd name="T10" fmla="*/ 4 w 42"/>
                  <a:gd name="T11" fmla="*/ 5 h 37"/>
                  <a:gd name="T12" fmla="*/ 16 w 42"/>
                  <a:gd name="T13" fmla="*/ 21 h 37"/>
                  <a:gd name="T14" fmla="*/ 29 w 42"/>
                  <a:gd name="T15" fmla="*/ 36 h 37"/>
                  <a:gd name="T16" fmla="*/ 42 w 42"/>
                  <a:gd name="T17" fmla="*/ 37 h 3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2"/>
                  <a:gd name="T28" fmla="*/ 0 h 37"/>
                  <a:gd name="T29" fmla="*/ 42 w 42"/>
                  <a:gd name="T30" fmla="*/ 37 h 3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2" h="37">
                    <a:moveTo>
                      <a:pt x="42" y="37"/>
                    </a:moveTo>
                    <a:lnTo>
                      <a:pt x="36" y="32"/>
                    </a:lnTo>
                    <a:lnTo>
                      <a:pt x="25" y="16"/>
                    </a:lnTo>
                    <a:lnTo>
                      <a:pt x="8" y="0"/>
                    </a:lnTo>
                    <a:lnTo>
                      <a:pt x="0" y="0"/>
                    </a:lnTo>
                    <a:lnTo>
                      <a:pt x="4" y="5"/>
                    </a:lnTo>
                    <a:lnTo>
                      <a:pt x="16" y="21"/>
                    </a:lnTo>
                    <a:lnTo>
                      <a:pt x="29" y="36"/>
                    </a:lnTo>
                    <a:lnTo>
                      <a:pt x="42" y="37"/>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15" name="Freeform 68"/>
              <p:cNvSpPr>
                <a:spLocks noChangeArrowheads="1"/>
              </p:cNvSpPr>
              <p:nvPr/>
            </p:nvSpPr>
            <p:spPr bwMode="auto">
              <a:xfrm>
                <a:off x="875" y="1359"/>
                <a:ext cx="128" cy="414"/>
              </a:xfrm>
              <a:custGeom>
                <a:avLst/>
                <a:gdLst>
                  <a:gd name="T0" fmla="*/ 19 w 128"/>
                  <a:gd name="T1" fmla="*/ 51 h 414"/>
                  <a:gd name="T2" fmla="*/ 23 w 128"/>
                  <a:gd name="T3" fmla="*/ 74 h 414"/>
                  <a:gd name="T4" fmla="*/ 12 w 128"/>
                  <a:gd name="T5" fmla="*/ 90 h 414"/>
                  <a:gd name="T6" fmla="*/ 13 w 128"/>
                  <a:gd name="T7" fmla="*/ 110 h 414"/>
                  <a:gd name="T8" fmla="*/ 20 w 128"/>
                  <a:gd name="T9" fmla="*/ 127 h 414"/>
                  <a:gd name="T10" fmla="*/ 9 w 128"/>
                  <a:gd name="T11" fmla="*/ 144 h 414"/>
                  <a:gd name="T12" fmla="*/ 20 w 128"/>
                  <a:gd name="T13" fmla="*/ 175 h 414"/>
                  <a:gd name="T14" fmla="*/ 8 w 128"/>
                  <a:gd name="T15" fmla="*/ 200 h 414"/>
                  <a:gd name="T16" fmla="*/ 13 w 128"/>
                  <a:gd name="T17" fmla="*/ 225 h 414"/>
                  <a:gd name="T18" fmla="*/ 17 w 128"/>
                  <a:gd name="T19" fmla="*/ 243 h 414"/>
                  <a:gd name="T20" fmla="*/ 4 w 128"/>
                  <a:gd name="T21" fmla="*/ 258 h 414"/>
                  <a:gd name="T22" fmla="*/ 12 w 128"/>
                  <a:gd name="T23" fmla="*/ 290 h 414"/>
                  <a:gd name="T24" fmla="*/ 11 w 128"/>
                  <a:gd name="T25" fmla="*/ 307 h 414"/>
                  <a:gd name="T26" fmla="*/ 0 w 128"/>
                  <a:gd name="T27" fmla="*/ 329 h 414"/>
                  <a:gd name="T28" fmla="*/ 7 w 128"/>
                  <a:gd name="T29" fmla="*/ 347 h 414"/>
                  <a:gd name="T30" fmla="*/ 8 w 128"/>
                  <a:gd name="T31" fmla="*/ 363 h 414"/>
                  <a:gd name="T32" fmla="*/ 9 w 128"/>
                  <a:gd name="T33" fmla="*/ 381 h 414"/>
                  <a:gd name="T34" fmla="*/ 19 w 128"/>
                  <a:gd name="T35" fmla="*/ 397 h 414"/>
                  <a:gd name="T36" fmla="*/ 20 w 128"/>
                  <a:gd name="T37" fmla="*/ 414 h 414"/>
                  <a:gd name="T38" fmla="*/ 48 w 128"/>
                  <a:gd name="T39" fmla="*/ 399 h 414"/>
                  <a:gd name="T40" fmla="*/ 83 w 128"/>
                  <a:gd name="T41" fmla="*/ 395 h 414"/>
                  <a:gd name="T42" fmla="*/ 106 w 128"/>
                  <a:gd name="T43" fmla="*/ 387 h 414"/>
                  <a:gd name="T44" fmla="*/ 114 w 128"/>
                  <a:gd name="T45" fmla="*/ 375 h 414"/>
                  <a:gd name="T46" fmla="*/ 116 w 128"/>
                  <a:gd name="T47" fmla="*/ 353 h 414"/>
                  <a:gd name="T48" fmla="*/ 111 w 128"/>
                  <a:gd name="T49" fmla="*/ 322 h 414"/>
                  <a:gd name="T50" fmla="*/ 104 w 128"/>
                  <a:gd name="T51" fmla="*/ 306 h 414"/>
                  <a:gd name="T52" fmla="*/ 108 w 128"/>
                  <a:gd name="T53" fmla="*/ 286 h 414"/>
                  <a:gd name="T54" fmla="*/ 98 w 128"/>
                  <a:gd name="T55" fmla="*/ 266 h 414"/>
                  <a:gd name="T56" fmla="*/ 112 w 128"/>
                  <a:gd name="T57" fmla="*/ 249 h 414"/>
                  <a:gd name="T58" fmla="*/ 102 w 128"/>
                  <a:gd name="T59" fmla="*/ 225 h 414"/>
                  <a:gd name="T60" fmla="*/ 96 w 128"/>
                  <a:gd name="T61" fmla="*/ 203 h 414"/>
                  <a:gd name="T62" fmla="*/ 119 w 128"/>
                  <a:gd name="T63" fmla="*/ 186 h 414"/>
                  <a:gd name="T64" fmla="*/ 111 w 128"/>
                  <a:gd name="T65" fmla="*/ 172 h 414"/>
                  <a:gd name="T66" fmla="*/ 111 w 128"/>
                  <a:gd name="T67" fmla="*/ 152 h 414"/>
                  <a:gd name="T68" fmla="*/ 100 w 128"/>
                  <a:gd name="T69" fmla="*/ 138 h 414"/>
                  <a:gd name="T70" fmla="*/ 108 w 128"/>
                  <a:gd name="T71" fmla="*/ 122 h 414"/>
                  <a:gd name="T72" fmla="*/ 102 w 128"/>
                  <a:gd name="T73" fmla="*/ 108 h 414"/>
                  <a:gd name="T74" fmla="*/ 102 w 128"/>
                  <a:gd name="T75" fmla="*/ 98 h 414"/>
                  <a:gd name="T76" fmla="*/ 110 w 128"/>
                  <a:gd name="T77" fmla="*/ 87 h 414"/>
                  <a:gd name="T78" fmla="*/ 100 w 128"/>
                  <a:gd name="T79" fmla="*/ 74 h 414"/>
                  <a:gd name="T80" fmla="*/ 98 w 128"/>
                  <a:gd name="T81" fmla="*/ 54 h 414"/>
                  <a:gd name="T82" fmla="*/ 123 w 128"/>
                  <a:gd name="T83" fmla="*/ 30 h 414"/>
                  <a:gd name="T84" fmla="*/ 128 w 128"/>
                  <a:gd name="T85" fmla="*/ 4 h 414"/>
                  <a:gd name="T86" fmla="*/ 114 w 128"/>
                  <a:gd name="T87" fmla="*/ 4 h 414"/>
                  <a:gd name="T88" fmla="*/ 71 w 128"/>
                  <a:gd name="T89" fmla="*/ 24 h 414"/>
                  <a:gd name="T90" fmla="*/ 35 w 128"/>
                  <a:gd name="T91" fmla="*/ 36 h 414"/>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28"/>
                  <a:gd name="T139" fmla="*/ 0 h 414"/>
                  <a:gd name="T140" fmla="*/ 128 w 128"/>
                  <a:gd name="T141" fmla="*/ 414 h 414"/>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28" h="414">
                    <a:moveTo>
                      <a:pt x="23" y="39"/>
                    </a:moveTo>
                    <a:lnTo>
                      <a:pt x="19" y="51"/>
                    </a:lnTo>
                    <a:lnTo>
                      <a:pt x="21" y="63"/>
                    </a:lnTo>
                    <a:lnTo>
                      <a:pt x="23" y="74"/>
                    </a:lnTo>
                    <a:lnTo>
                      <a:pt x="19" y="80"/>
                    </a:lnTo>
                    <a:lnTo>
                      <a:pt x="12" y="90"/>
                    </a:lnTo>
                    <a:lnTo>
                      <a:pt x="9" y="102"/>
                    </a:lnTo>
                    <a:lnTo>
                      <a:pt x="13" y="110"/>
                    </a:lnTo>
                    <a:lnTo>
                      <a:pt x="20" y="120"/>
                    </a:lnTo>
                    <a:lnTo>
                      <a:pt x="20" y="127"/>
                    </a:lnTo>
                    <a:lnTo>
                      <a:pt x="16" y="135"/>
                    </a:lnTo>
                    <a:lnTo>
                      <a:pt x="9" y="144"/>
                    </a:lnTo>
                    <a:lnTo>
                      <a:pt x="12" y="155"/>
                    </a:lnTo>
                    <a:lnTo>
                      <a:pt x="20" y="175"/>
                    </a:lnTo>
                    <a:lnTo>
                      <a:pt x="20" y="183"/>
                    </a:lnTo>
                    <a:lnTo>
                      <a:pt x="8" y="200"/>
                    </a:lnTo>
                    <a:lnTo>
                      <a:pt x="8" y="214"/>
                    </a:lnTo>
                    <a:lnTo>
                      <a:pt x="13" y="225"/>
                    </a:lnTo>
                    <a:lnTo>
                      <a:pt x="19" y="235"/>
                    </a:lnTo>
                    <a:lnTo>
                      <a:pt x="17" y="243"/>
                    </a:lnTo>
                    <a:lnTo>
                      <a:pt x="7" y="251"/>
                    </a:lnTo>
                    <a:lnTo>
                      <a:pt x="4" y="258"/>
                    </a:lnTo>
                    <a:lnTo>
                      <a:pt x="7" y="274"/>
                    </a:lnTo>
                    <a:lnTo>
                      <a:pt x="12" y="290"/>
                    </a:lnTo>
                    <a:lnTo>
                      <a:pt x="12" y="301"/>
                    </a:lnTo>
                    <a:lnTo>
                      <a:pt x="11" y="307"/>
                    </a:lnTo>
                    <a:lnTo>
                      <a:pt x="3" y="319"/>
                    </a:lnTo>
                    <a:lnTo>
                      <a:pt x="0" y="329"/>
                    </a:lnTo>
                    <a:lnTo>
                      <a:pt x="0" y="339"/>
                    </a:lnTo>
                    <a:lnTo>
                      <a:pt x="7" y="347"/>
                    </a:lnTo>
                    <a:lnTo>
                      <a:pt x="13" y="354"/>
                    </a:lnTo>
                    <a:lnTo>
                      <a:pt x="8" y="363"/>
                    </a:lnTo>
                    <a:lnTo>
                      <a:pt x="4" y="373"/>
                    </a:lnTo>
                    <a:lnTo>
                      <a:pt x="9" y="381"/>
                    </a:lnTo>
                    <a:lnTo>
                      <a:pt x="17" y="387"/>
                    </a:lnTo>
                    <a:lnTo>
                      <a:pt x="19" y="397"/>
                    </a:lnTo>
                    <a:lnTo>
                      <a:pt x="19" y="403"/>
                    </a:lnTo>
                    <a:lnTo>
                      <a:pt x="20" y="414"/>
                    </a:lnTo>
                    <a:lnTo>
                      <a:pt x="33" y="406"/>
                    </a:lnTo>
                    <a:lnTo>
                      <a:pt x="48" y="399"/>
                    </a:lnTo>
                    <a:lnTo>
                      <a:pt x="61" y="395"/>
                    </a:lnTo>
                    <a:lnTo>
                      <a:pt x="83" y="395"/>
                    </a:lnTo>
                    <a:lnTo>
                      <a:pt x="98" y="393"/>
                    </a:lnTo>
                    <a:lnTo>
                      <a:pt x="106" y="387"/>
                    </a:lnTo>
                    <a:lnTo>
                      <a:pt x="122" y="382"/>
                    </a:lnTo>
                    <a:lnTo>
                      <a:pt x="114" y="375"/>
                    </a:lnTo>
                    <a:lnTo>
                      <a:pt x="111" y="365"/>
                    </a:lnTo>
                    <a:lnTo>
                      <a:pt x="116" y="353"/>
                    </a:lnTo>
                    <a:lnTo>
                      <a:pt x="115" y="335"/>
                    </a:lnTo>
                    <a:lnTo>
                      <a:pt x="111" y="322"/>
                    </a:lnTo>
                    <a:lnTo>
                      <a:pt x="106" y="315"/>
                    </a:lnTo>
                    <a:lnTo>
                      <a:pt x="104" y="306"/>
                    </a:lnTo>
                    <a:lnTo>
                      <a:pt x="111" y="294"/>
                    </a:lnTo>
                    <a:lnTo>
                      <a:pt x="108" y="286"/>
                    </a:lnTo>
                    <a:lnTo>
                      <a:pt x="98" y="274"/>
                    </a:lnTo>
                    <a:lnTo>
                      <a:pt x="98" y="266"/>
                    </a:lnTo>
                    <a:lnTo>
                      <a:pt x="103" y="258"/>
                    </a:lnTo>
                    <a:lnTo>
                      <a:pt x="112" y="249"/>
                    </a:lnTo>
                    <a:lnTo>
                      <a:pt x="110" y="241"/>
                    </a:lnTo>
                    <a:lnTo>
                      <a:pt x="102" y="225"/>
                    </a:lnTo>
                    <a:lnTo>
                      <a:pt x="96" y="214"/>
                    </a:lnTo>
                    <a:lnTo>
                      <a:pt x="96" y="203"/>
                    </a:lnTo>
                    <a:lnTo>
                      <a:pt x="116" y="196"/>
                    </a:lnTo>
                    <a:lnTo>
                      <a:pt x="119" y="186"/>
                    </a:lnTo>
                    <a:lnTo>
                      <a:pt x="116" y="179"/>
                    </a:lnTo>
                    <a:lnTo>
                      <a:pt x="111" y="172"/>
                    </a:lnTo>
                    <a:lnTo>
                      <a:pt x="112" y="163"/>
                    </a:lnTo>
                    <a:lnTo>
                      <a:pt x="111" y="152"/>
                    </a:lnTo>
                    <a:lnTo>
                      <a:pt x="104" y="146"/>
                    </a:lnTo>
                    <a:lnTo>
                      <a:pt x="100" y="138"/>
                    </a:lnTo>
                    <a:lnTo>
                      <a:pt x="104" y="131"/>
                    </a:lnTo>
                    <a:lnTo>
                      <a:pt x="108" y="122"/>
                    </a:lnTo>
                    <a:lnTo>
                      <a:pt x="108" y="116"/>
                    </a:lnTo>
                    <a:lnTo>
                      <a:pt x="102" y="108"/>
                    </a:lnTo>
                    <a:lnTo>
                      <a:pt x="100" y="102"/>
                    </a:lnTo>
                    <a:lnTo>
                      <a:pt x="102" y="98"/>
                    </a:lnTo>
                    <a:lnTo>
                      <a:pt x="108" y="92"/>
                    </a:lnTo>
                    <a:lnTo>
                      <a:pt x="110" y="87"/>
                    </a:lnTo>
                    <a:lnTo>
                      <a:pt x="107" y="83"/>
                    </a:lnTo>
                    <a:lnTo>
                      <a:pt x="100" y="74"/>
                    </a:lnTo>
                    <a:lnTo>
                      <a:pt x="98" y="63"/>
                    </a:lnTo>
                    <a:lnTo>
                      <a:pt x="98" y="54"/>
                    </a:lnTo>
                    <a:lnTo>
                      <a:pt x="104" y="46"/>
                    </a:lnTo>
                    <a:lnTo>
                      <a:pt x="123" y="30"/>
                    </a:lnTo>
                    <a:lnTo>
                      <a:pt x="128" y="15"/>
                    </a:lnTo>
                    <a:lnTo>
                      <a:pt x="128" y="4"/>
                    </a:lnTo>
                    <a:lnTo>
                      <a:pt x="123" y="0"/>
                    </a:lnTo>
                    <a:lnTo>
                      <a:pt x="114" y="4"/>
                    </a:lnTo>
                    <a:lnTo>
                      <a:pt x="91" y="16"/>
                    </a:lnTo>
                    <a:lnTo>
                      <a:pt x="71" y="24"/>
                    </a:lnTo>
                    <a:lnTo>
                      <a:pt x="49" y="31"/>
                    </a:lnTo>
                    <a:lnTo>
                      <a:pt x="35" y="36"/>
                    </a:lnTo>
                    <a:lnTo>
                      <a:pt x="23" y="39"/>
                    </a:lnTo>
                    <a:close/>
                  </a:path>
                </a:pathLst>
              </a:custGeom>
              <a:solidFill>
                <a:srgbClr val="B2B2B2"/>
              </a:solidFill>
              <a:ln w="9525">
                <a:noFill/>
                <a:round/>
                <a:headEnd/>
                <a:tailEnd/>
              </a:ln>
            </p:spPr>
            <p:txBody>
              <a:bodyPr wrap="none" anchor="ctr">
                <a:prstTxWarp prst="textNoShape">
                  <a:avLst/>
                </a:prstTxWarp>
              </a:bodyPr>
              <a:lstStyle/>
              <a:p>
                <a:endParaRPr lang="nn-NO"/>
              </a:p>
            </p:txBody>
          </p:sp>
          <p:sp>
            <p:nvSpPr>
              <p:cNvPr id="93216" name="Freeform 69"/>
              <p:cNvSpPr>
                <a:spLocks noChangeArrowheads="1"/>
              </p:cNvSpPr>
              <p:nvPr/>
            </p:nvSpPr>
            <p:spPr bwMode="auto">
              <a:xfrm>
                <a:off x="786" y="1355"/>
                <a:ext cx="229" cy="425"/>
              </a:xfrm>
              <a:custGeom>
                <a:avLst/>
                <a:gdLst>
                  <a:gd name="T0" fmla="*/ 149 w 229"/>
                  <a:gd name="T1" fmla="*/ 398 h 425"/>
                  <a:gd name="T2" fmla="*/ 105 w 229"/>
                  <a:gd name="T3" fmla="*/ 411 h 425"/>
                  <a:gd name="T4" fmla="*/ 17 w 229"/>
                  <a:gd name="T5" fmla="*/ 343 h 425"/>
                  <a:gd name="T6" fmla="*/ 13 w 229"/>
                  <a:gd name="T7" fmla="*/ 355 h 425"/>
                  <a:gd name="T8" fmla="*/ 108 w 229"/>
                  <a:gd name="T9" fmla="*/ 425 h 425"/>
                  <a:gd name="T10" fmla="*/ 153 w 229"/>
                  <a:gd name="T11" fmla="*/ 403 h 425"/>
                  <a:gd name="T12" fmla="*/ 216 w 229"/>
                  <a:gd name="T13" fmla="*/ 385 h 425"/>
                  <a:gd name="T14" fmla="*/ 213 w 229"/>
                  <a:gd name="T15" fmla="*/ 355 h 425"/>
                  <a:gd name="T16" fmla="*/ 201 w 229"/>
                  <a:gd name="T17" fmla="*/ 322 h 425"/>
                  <a:gd name="T18" fmla="*/ 207 w 229"/>
                  <a:gd name="T19" fmla="*/ 295 h 425"/>
                  <a:gd name="T20" fmla="*/ 193 w 229"/>
                  <a:gd name="T21" fmla="*/ 269 h 425"/>
                  <a:gd name="T22" fmla="*/ 200 w 229"/>
                  <a:gd name="T23" fmla="*/ 238 h 425"/>
                  <a:gd name="T24" fmla="*/ 205 w 229"/>
                  <a:gd name="T25" fmla="*/ 207 h 425"/>
                  <a:gd name="T26" fmla="*/ 207 w 229"/>
                  <a:gd name="T27" fmla="*/ 168 h 425"/>
                  <a:gd name="T28" fmla="*/ 197 w 229"/>
                  <a:gd name="T29" fmla="*/ 136 h 425"/>
                  <a:gd name="T30" fmla="*/ 193 w 229"/>
                  <a:gd name="T31" fmla="*/ 111 h 425"/>
                  <a:gd name="T32" fmla="*/ 204 w 229"/>
                  <a:gd name="T33" fmla="*/ 88 h 425"/>
                  <a:gd name="T34" fmla="*/ 199 w 229"/>
                  <a:gd name="T35" fmla="*/ 51 h 425"/>
                  <a:gd name="T36" fmla="*/ 227 w 229"/>
                  <a:gd name="T37" fmla="*/ 6 h 425"/>
                  <a:gd name="T38" fmla="*/ 215 w 229"/>
                  <a:gd name="T39" fmla="*/ 15 h 425"/>
                  <a:gd name="T40" fmla="*/ 185 w 229"/>
                  <a:gd name="T41" fmla="*/ 56 h 425"/>
                  <a:gd name="T42" fmla="*/ 144 w 229"/>
                  <a:gd name="T43" fmla="*/ 91 h 425"/>
                  <a:gd name="T44" fmla="*/ 187 w 229"/>
                  <a:gd name="T45" fmla="*/ 79 h 425"/>
                  <a:gd name="T46" fmla="*/ 183 w 229"/>
                  <a:gd name="T47" fmla="*/ 103 h 425"/>
                  <a:gd name="T48" fmla="*/ 163 w 229"/>
                  <a:gd name="T49" fmla="*/ 128 h 425"/>
                  <a:gd name="T50" fmla="*/ 192 w 229"/>
                  <a:gd name="T51" fmla="*/ 123 h 425"/>
                  <a:gd name="T52" fmla="*/ 184 w 229"/>
                  <a:gd name="T53" fmla="*/ 142 h 425"/>
                  <a:gd name="T54" fmla="*/ 183 w 229"/>
                  <a:gd name="T55" fmla="*/ 163 h 425"/>
                  <a:gd name="T56" fmla="*/ 138 w 229"/>
                  <a:gd name="T57" fmla="*/ 191 h 425"/>
                  <a:gd name="T58" fmla="*/ 188 w 229"/>
                  <a:gd name="T59" fmla="*/ 172 h 425"/>
                  <a:gd name="T60" fmla="*/ 205 w 229"/>
                  <a:gd name="T61" fmla="*/ 191 h 425"/>
                  <a:gd name="T62" fmla="*/ 176 w 229"/>
                  <a:gd name="T63" fmla="*/ 208 h 425"/>
                  <a:gd name="T64" fmla="*/ 121 w 229"/>
                  <a:gd name="T65" fmla="*/ 233 h 425"/>
                  <a:gd name="T66" fmla="*/ 183 w 229"/>
                  <a:gd name="T67" fmla="*/ 223 h 425"/>
                  <a:gd name="T68" fmla="*/ 196 w 229"/>
                  <a:gd name="T69" fmla="*/ 258 h 425"/>
                  <a:gd name="T70" fmla="*/ 122 w 229"/>
                  <a:gd name="T71" fmla="*/ 275 h 425"/>
                  <a:gd name="T72" fmla="*/ 163 w 229"/>
                  <a:gd name="T73" fmla="*/ 275 h 425"/>
                  <a:gd name="T74" fmla="*/ 188 w 229"/>
                  <a:gd name="T75" fmla="*/ 286 h 425"/>
                  <a:gd name="T76" fmla="*/ 187 w 229"/>
                  <a:gd name="T77" fmla="*/ 306 h 425"/>
                  <a:gd name="T78" fmla="*/ 117 w 229"/>
                  <a:gd name="T79" fmla="*/ 318 h 425"/>
                  <a:gd name="T80" fmla="*/ 150 w 229"/>
                  <a:gd name="T81" fmla="*/ 318 h 425"/>
                  <a:gd name="T82" fmla="*/ 191 w 229"/>
                  <a:gd name="T83" fmla="*/ 313 h 425"/>
                  <a:gd name="T84" fmla="*/ 157 w 229"/>
                  <a:gd name="T85" fmla="*/ 342 h 425"/>
                  <a:gd name="T86" fmla="*/ 117 w 229"/>
                  <a:gd name="T87" fmla="*/ 358 h 425"/>
                  <a:gd name="T88" fmla="*/ 167 w 229"/>
                  <a:gd name="T89" fmla="*/ 342 h 425"/>
                  <a:gd name="T90" fmla="*/ 197 w 229"/>
                  <a:gd name="T91" fmla="*/ 337 h 425"/>
                  <a:gd name="T92" fmla="*/ 196 w 229"/>
                  <a:gd name="T93" fmla="*/ 362 h 425"/>
                  <a:gd name="T94" fmla="*/ 200 w 229"/>
                  <a:gd name="T95" fmla="*/ 383 h 42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229"/>
                  <a:gd name="T145" fmla="*/ 0 h 425"/>
                  <a:gd name="T146" fmla="*/ 229 w 229"/>
                  <a:gd name="T147" fmla="*/ 425 h 42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229" h="425">
                    <a:moveTo>
                      <a:pt x="193" y="383"/>
                    </a:moveTo>
                    <a:lnTo>
                      <a:pt x="184" y="394"/>
                    </a:lnTo>
                    <a:lnTo>
                      <a:pt x="169" y="397"/>
                    </a:lnTo>
                    <a:lnTo>
                      <a:pt x="149" y="398"/>
                    </a:lnTo>
                    <a:lnTo>
                      <a:pt x="128" y="402"/>
                    </a:lnTo>
                    <a:lnTo>
                      <a:pt x="113" y="410"/>
                    </a:lnTo>
                    <a:lnTo>
                      <a:pt x="109" y="414"/>
                    </a:lnTo>
                    <a:lnTo>
                      <a:pt x="105" y="411"/>
                    </a:lnTo>
                    <a:lnTo>
                      <a:pt x="78" y="395"/>
                    </a:lnTo>
                    <a:lnTo>
                      <a:pt x="46" y="373"/>
                    </a:lnTo>
                    <a:lnTo>
                      <a:pt x="34" y="358"/>
                    </a:lnTo>
                    <a:lnTo>
                      <a:pt x="17" y="343"/>
                    </a:lnTo>
                    <a:lnTo>
                      <a:pt x="13" y="333"/>
                    </a:lnTo>
                    <a:lnTo>
                      <a:pt x="0" y="330"/>
                    </a:lnTo>
                    <a:lnTo>
                      <a:pt x="6" y="342"/>
                    </a:lnTo>
                    <a:lnTo>
                      <a:pt x="13" y="355"/>
                    </a:lnTo>
                    <a:lnTo>
                      <a:pt x="34" y="369"/>
                    </a:lnTo>
                    <a:lnTo>
                      <a:pt x="49" y="385"/>
                    </a:lnTo>
                    <a:lnTo>
                      <a:pt x="85" y="405"/>
                    </a:lnTo>
                    <a:lnTo>
                      <a:pt x="108" y="425"/>
                    </a:lnTo>
                    <a:lnTo>
                      <a:pt x="117" y="422"/>
                    </a:lnTo>
                    <a:lnTo>
                      <a:pt x="125" y="413"/>
                    </a:lnTo>
                    <a:lnTo>
                      <a:pt x="138" y="407"/>
                    </a:lnTo>
                    <a:lnTo>
                      <a:pt x="153" y="403"/>
                    </a:lnTo>
                    <a:lnTo>
                      <a:pt x="187" y="401"/>
                    </a:lnTo>
                    <a:lnTo>
                      <a:pt x="197" y="395"/>
                    </a:lnTo>
                    <a:lnTo>
                      <a:pt x="213" y="391"/>
                    </a:lnTo>
                    <a:lnTo>
                      <a:pt x="216" y="385"/>
                    </a:lnTo>
                    <a:lnTo>
                      <a:pt x="211" y="377"/>
                    </a:lnTo>
                    <a:lnTo>
                      <a:pt x="205" y="370"/>
                    </a:lnTo>
                    <a:lnTo>
                      <a:pt x="209" y="361"/>
                    </a:lnTo>
                    <a:lnTo>
                      <a:pt x="213" y="355"/>
                    </a:lnTo>
                    <a:lnTo>
                      <a:pt x="213" y="347"/>
                    </a:lnTo>
                    <a:lnTo>
                      <a:pt x="209" y="334"/>
                    </a:lnTo>
                    <a:lnTo>
                      <a:pt x="207" y="327"/>
                    </a:lnTo>
                    <a:lnTo>
                      <a:pt x="201" y="322"/>
                    </a:lnTo>
                    <a:lnTo>
                      <a:pt x="197" y="315"/>
                    </a:lnTo>
                    <a:lnTo>
                      <a:pt x="201" y="309"/>
                    </a:lnTo>
                    <a:lnTo>
                      <a:pt x="208" y="303"/>
                    </a:lnTo>
                    <a:lnTo>
                      <a:pt x="207" y="295"/>
                    </a:lnTo>
                    <a:lnTo>
                      <a:pt x="203" y="289"/>
                    </a:lnTo>
                    <a:lnTo>
                      <a:pt x="196" y="281"/>
                    </a:lnTo>
                    <a:lnTo>
                      <a:pt x="191" y="275"/>
                    </a:lnTo>
                    <a:lnTo>
                      <a:pt x="193" y="269"/>
                    </a:lnTo>
                    <a:lnTo>
                      <a:pt x="204" y="263"/>
                    </a:lnTo>
                    <a:lnTo>
                      <a:pt x="209" y="255"/>
                    </a:lnTo>
                    <a:lnTo>
                      <a:pt x="208" y="249"/>
                    </a:lnTo>
                    <a:lnTo>
                      <a:pt x="200" y="238"/>
                    </a:lnTo>
                    <a:lnTo>
                      <a:pt x="192" y="224"/>
                    </a:lnTo>
                    <a:lnTo>
                      <a:pt x="189" y="215"/>
                    </a:lnTo>
                    <a:lnTo>
                      <a:pt x="193" y="211"/>
                    </a:lnTo>
                    <a:lnTo>
                      <a:pt x="205" y="207"/>
                    </a:lnTo>
                    <a:lnTo>
                      <a:pt x="212" y="203"/>
                    </a:lnTo>
                    <a:lnTo>
                      <a:pt x="213" y="191"/>
                    </a:lnTo>
                    <a:lnTo>
                      <a:pt x="205" y="178"/>
                    </a:lnTo>
                    <a:lnTo>
                      <a:pt x="207" y="168"/>
                    </a:lnTo>
                    <a:lnTo>
                      <a:pt x="209" y="160"/>
                    </a:lnTo>
                    <a:lnTo>
                      <a:pt x="203" y="151"/>
                    </a:lnTo>
                    <a:lnTo>
                      <a:pt x="196" y="142"/>
                    </a:lnTo>
                    <a:lnTo>
                      <a:pt x="197" y="136"/>
                    </a:lnTo>
                    <a:lnTo>
                      <a:pt x="203" y="130"/>
                    </a:lnTo>
                    <a:lnTo>
                      <a:pt x="203" y="120"/>
                    </a:lnTo>
                    <a:lnTo>
                      <a:pt x="197" y="115"/>
                    </a:lnTo>
                    <a:lnTo>
                      <a:pt x="193" y="111"/>
                    </a:lnTo>
                    <a:lnTo>
                      <a:pt x="193" y="103"/>
                    </a:lnTo>
                    <a:lnTo>
                      <a:pt x="203" y="100"/>
                    </a:lnTo>
                    <a:lnTo>
                      <a:pt x="207" y="95"/>
                    </a:lnTo>
                    <a:lnTo>
                      <a:pt x="204" y="88"/>
                    </a:lnTo>
                    <a:lnTo>
                      <a:pt x="196" y="79"/>
                    </a:lnTo>
                    <a:lnTo>
                      <a:pt x="192" y="70"/>
                    </a:lnTo>
                    <a:lnTo>
                      <a:pt x="191" y="60"/>
                    </a:lnTo>
                    <a:lnTo>
                      <a:pt x="199" y="51"/>
                    </a:lnTo>
                    <a:lnTo>
                      <a:pt x="215" y="36"/>
                    </a:lnTo>
                    <a:lnTo>
                      <a:pt x="223" y="24"/>
                    </a:lnTo>
                    <a:lnTo>
                      <a:pt x="229" y="15"/>
                    </a:lnTo>
                    <a:lnTo>
                      <a:pt x="227" y="6"/>
                    </a:lnTo>
                    <a:lnTo>
                      <a:pt x="221" y="0"/>
                    </a:lnTo>
                    <a:lnTo>
                      <a:pt x="216" y="2"/>
                    </a:lnTo>
                    <a:lnTo>
                      <a:pt x="209" y="10"/>
                    </a:lnTo>
                    <a:lnTo>
                      <a:pt x="215" y="15"/>
                    </a:lnTo>
                    <a:lnTo>
                      <a:pt x="213" y="24"/>
                    </a:lnTo>
                    <a:lnTo>
                      <a:pt x="203" y="42"/>
                    </a:lnTo>
                    <a:lnTo>
                      <a:pt x="189" y="51"/>
                    </a:lnTo>
                    <a:lnTo>
                      <a:pt x="185" y="56"/>
                    </a:lnTo>
                    <a:lnTo>
                      <a:pt x="183" y="64"/>
                    </a:lnTo>
                    <a:lnTo>
                      <a:pt x="181" y="68"/>
                    </a:lnTo>
                    <a:lnTo>
                      <a:pt x="161" y="82"/>
                    </a:lnTo>
                    <a:lnTo>
                      <a:pt x="144" y="91"/>
                    </a:lnTo>
                    <a:lnTo>
                      <a:pt x="141" y="98"/>
                    </a:lnTo>
                    <a:lnTo>
                      <a:pt x="146" y="99"/>
                    </a:lnTo>
                    <a:lnTo>
                      <a:pt x="173" y="82"/>
                    </a:lnTo>
                    <a:lnTo>
                      <a:pt x="187" y="79"/>
                    </a:lnTo>
                    <a:lnTo>
                      <a:pt x="193" y="90"/>
                    </a:lnTo>
                    <a:lnTo>
                      <a:pt x="196" y="94"/>
                    </a:lnTo>
                    <a:lnTo>
                      <a:pt x="189" y="99"/>
                    </a:lnTo>
                    <a:lnTo>
                      <a:pt x="183" y="103"/>
                    </a:lnTo>
                    <a:lnTo>
                      <a:pt x="183" y="110"/>
                    </a:lnTo>
                    <a:lnTo>
                      <a:pt x="184" y="116"/>
                    </a:lnTo>
                    <a:lnTo>
                      <a:pt x="179" y="122"/>
                    </a:lnTo>
                    <a:lnTo>
                      <a:pt x="163" y="128"/>
                    </a:lnTo>
                    <a:lnTo>
                      <a:pt x="138" y="138"/>
                    </a:lnTo>
                    <a:lnTo>
                      <a:pt x="146" y="140"/>
                    </a:lnTo>
                    <a:lnTo>
                      <a:pt x="172" y="131"/>
                    </a:lnTo>
                    <a:lnTo>
                      <a:pt x="192" y="123"/>
                    </a:lnTo>
                    <a:lnTo>
                      <a:pt x="196" y="124"/>
                    </a:lnTo>
                    <a:lnTo>
                      <a:pt x="193" y="130"/>
                    </a:lnTo>
                    <a:lnTo>
                      <a:pt x="187" y="136"/>
                    </a:lnTo>
                    <a:lnTo>
                      <a:pt x="184" y="142"/>
                    </a:lnTo>
                    <a:lnTo>
                      <a:pt x="188" y="150"/>
                    </a:lnTo>
                    <a:lnTo>
                      <a:pt x="196" y="155"/>
                    </a:lnTo>
                    <a:lnTo>
                      <a:pt x="196" y="160"/>
                    </a:lnTo>
                    <a:lnTo>
                      <a:pt x="183" y="163"/>
                    </a:lnTo>
                    <a:lnTo>
                      <a:pt x="172" y="175"/>
                    </a:lnTo>
                    <a:lnTo>
                      <a:pt x="157" y="183"/>
                    </a:lnTo>
                    <a:lnTo>
                      <a:pt x="140" y="187"/>
                    </a:lnTo>
                    <a:lnTo>
                      <a:pt x="138" y="191"/>
                    </a:lnTo>
                    <a:lnTo>
                      <a:pt x="150" y="190"/>
                    </a:lnTo>
                    <a:lnTo>
                      <a:pt x="173" y="183"/>
                    </a:lnTo>
                    <a:lnTo>
                      <a:pt x="183" y="178"/>
                    </a:lnTo>
                    <a:lnTo>
                      <a:pt x="188" y="172"/>
                    </a:lnTo>
                    <a:lnTo>
                      <a:pt x="196" y="171"/>
                    </a:lnTo>
                    <a:lnTo>
                      <a:pt x="196" y="178"/>
                    </a:lnTo>
                    <a:lnTo>
                      <a:pt x="201" y="184"/>
                    </a:lnTo>
                    <a:lnTo>
                      <a:pt x="205" y="191"/>
                    </a:lnTo>
                    <a:lnTo>
                      <a:pt x="203" y="196"/>
                    </a:lnTo>
                    <a:lnTo>
                      <a:pt x="192" y="200"/>
                    </a:lnTo>
                    <a:lnTo>
                      <a:pt x="183" y="203"/>
                    </a:lnTo>
                    <a:lnTo>
                      <a:pt x="176" y="208"/>
                    </a:lnTo>
                    <a:lnTo>
                      <a:pt x="145" y="216"/>
                    </a:lnTo>
                    <a:lnTo>
                      <a:pt x="122" y="223"/>
                    </a:lnTo>
                    <a:lnTo>
                      <a:pt x="114" y="227"/>
                    </a:lnTo>
                    <a:lnTo>
                      <a:pt x="121" y="233"/>
                    </a:lnTo>
                    <a:lnTo>
                      <a:pt x="134" y="230"/>
                    </a:lnTo>
                    <a:lnTo>
                      <a:pt x="161" y="220"/>
                    </a:lnTo>
                    <a:lnTo>
                      <a:pt x="179" y="216"/>
                    </a:lnTo>
                    <a:lnTo>
                      <a:pt x="183" y="223"/>
                    </a:lnTo>
                    <a:lnTo>
                      <a:pt x="188" y="234"/>
                    </a:lnTo>
                    <a:lnTo>
                      <a:pt x="196" y="243"/>
                    </a:lnTo>
                    <a:lnTo>
                      <a:pt x="197" y="251"/>
                    </a:lnTo>
                    <a:lnTo>
                      <a:pt x="196" y="258"/>
                    </a:lnTo>
                    <a:lnTo>
                      <a:pt x="187" y="261"/>
                    </a:lnTo>
                    <a:lnTo>
                      <a:pt x="172" y="265"/>
                    </a:lnTo>
                    <a:lnTo>
                      <a:pt x="150" y="271"/>
                    </a:lnTo>
                    <a:lnTo>
                      <a:pt x="122" y="275"/>
                    </a:lnTo>
                    <a:lnTo>
                      <a:pt x="112" y="281"/>
                    </a:lnTo>
                    <a:lnTo>
                      <a:pt x="118" y="283"/>
                    </a:lnTo>
                    <a:lnTo>
                      <a:pt x="144" y="281"/>
                    </a:lnTo>
                    <a:lnTo>
                      <a:pt x="163" y="275"/>
                    </a:lnTo>
                    <a:lnTo>
                      <a:pt x="175" y="270"/>
                    </a:lnTo>
                    <a:lnTo>
                      <a:pt x="184" y="269"/>
                    </a:lnTo>
                    <a:lnTo>
                      <a:pt x="183" y="275"/>
                    </a:lnTo>
                    <a:lnTo>
                      <a:pt x="188" y="286"/>
                    </a:lnTo>
                    <a:lnTo>
                      <a:pt x="193" y="291"/>
                    </a:lnTo>
                    <a:lnTo>
                      <a:pt x="196" y="298"/>
                    </a:lnTo>
                    <a:lnTo>
                      <a:pt x="196" y="303"/>
                    </a:lnTo>
                    <a:lnTo>
                      <a:pt x="187" y="306"/>
                    </a:lnTo>
                    <a:lnTo>
                      <a:pt x="169" y="307"/>
                    </a:lnTo>
                    <a:lnTo>
                      <a:pt x="157" y="310"/>
                    </a:lnTo>
                    <a:lnTo>
                      <a:pt x="132" y="318"/>
                    </a:lnTo>
                    <a:lnTo>
                      <a:pt x="117" y="318"/>
                    </a:lnTo>
                    <a:lnTo>
                      <a:pt x="112" y="325"/>
                    </a:lnTo>
                    <a:lnTo>
                      <a:pt x="118" y="326"/>
                    </a:lnTo>
                    <a:lnTo>
                      <a:pt x="132" y="323"/>
                    </a:lnTo>
                    <a:lnTo>
                      <a:pt x="150" y="318"/>
                    </a:lnTo>
                    <a:lnTo>
                      <a:pt x="163" y="315"/>
                    </a:lnTo>
                    <a:lnTo>
                      <a:pt x="176" y="313"/>
                    </a:lnTo>
                    <a:lnTo>
                      <a:pt x="188" y="313"/>
                    </a:lnTo>
                    <a:lnTo>
                      <a:pt x="191" y="313"/>
                    </a:lnTo>
                    <a:lnTo>
                      <a:pt x="191" y="322"/>
                    </a:lnTo>
                    <a:lnTo>
                      <a:pt x="193" y="326"/>
                    </a:lnTo>
                    <a:lnTo>
                      <a:pt x="175" y="330"/>
                    </a:lnTo>
                    <a:lnTo>
                      <a:pt x="157" y="342"/>
                    </a:lnTo>
                    <a:lnTo>
                      <a:pt x="137" y="347"/>
                    </a:lnTo>
                    <a:lnTo>
                      <a:pt x="122" y="349"/>
                    </a:lnTo>
                    <a:lnTo>
                      <a:pt x="112" y="355"/>
                    </a:lnTo>
                    <a:lnTo>
                      <a:pt x="117" y="358"/>
                    </a:lnTo>
                    <a:lnTo>
                      <a:pt x="128" y="355"/>
                    </a:lnTo>
                    <a:lnTo>
                      <a:pt x="140" y="351"/>
                    </a:lnTo>
                    <a:lnTo>
                      <a:pt x="154" y="349"/>
                    </a:lnTo>
                    <a:lnTo>
                      <a:pt x="167" y="342"/>
                    </a:lnTo>
                    <a:lnTo>
                      <a:pt x="173" y="337"/>
                    </a:lnTo>
                    <a:lnTo>
                      <a:pt x="183" y="337"/>
                    </a:lnTo>
                    <a:lnTo>
                      <a:pt x="193" y="337"/>
                    </a:lnTo>
                    <a:lnTo>
                      <a:pt x="197" y="337"/>
                    </a:lnTo>
                    <a:lnTo>
                      <a:pt x="200" y="343"/>
                    </a:lnTo>
                    <a:lnTo>
                      <a:pt x="203" y="351"/>
                    </a:lnTo>
                    <a:lnTo>
                      <a:pt x="200" y="358"/>
                    </a:lnTo>
                    <a:lnTo>
                      <a:pt x="196" y="362"/>
                    </a:lnTo>
                    <a:lnTo>
                      <a:pt x="192" y="371"/>
                    </a:lnTo>
                    <a:lnTo>
                      <a:pt x="196" y="375"/>
                    </a:lnTo>
                    <a:lnTo>
                      <a:pt x="200" y="379"/>
                    </a:lnTo>
                    <a:lnTo>
                      <a:pt x="200" y="383"/>
                    </a:lnTo>
                    <a:lnTo>
                      <a:pt x="193" y="383"/>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17" name="Freeform 70"/>
              <p:cNvSpPr>
                <a:spLocks noChangeArrowheads="1"/>
              </p:cNvSpPr>
              <p:nvPr/>
            </p:nvSpPr>
            <p:spPr bwMode="auto">
              <a:xfrm>
                <a:off x="907" y="1720"/>
                <a:ext cx="67" cy="18"/>
              </a:xfrm>
              <a:custGeom>
                <a:avLst/>
                <a:gdLst>
                  <a:gd name="T0" fmla="*/ 0 w 67"/>
                  <a:gd name="T1" fmla="*/ 14 h 18"/>
                  <a:gd name="T2" fmla="*/ 27 w 67"/>
                  <a:gd name="T3" fmla="*/ 14 h 18"/>
                  <a:gd name="T4" fmla="*/ 36 w 67"/>
                  <a:gd name="T5" fmla="*/ 9 h 18"/>
                  <a:gd name="T6" fmla="*/ 46 w 67"/>
                  <a:gd name="T7" fmla="*/ 4 h 18"/>
                  <a:gd name="T8" fmla="*/ 62 w 67"/>
                  <a:gd name="T9" fmla="*/ 0 h 18"/>
                  <a:gd name="T10" fmla="*/ 67 w 67"/>
                  <a:gd name="T11" fmla="*/ 4 h 18"/>
                  <a:gd name="T12" fmla="*/ 59 w 67"/>
                  <a:gd name="T13" fmla="*/ 5 h 18"/>
                  <a:gd name="T14" fmla="*/ 48 w 67"/>
                  <a:gd name="T15" fmla="*/ 10 h 18"/>
                  <a:gd name="T16" fmla="*/ 42 w 67"/>
                  <a:gd name="T17" fmla="*/ 14 h 18"/>
                  <a:gd name="T18" fmla="*/ 31 w 67"/>
                  <a:gd name="T19" fmla="*/ 17 h 18"/>
                  <a:gd name="T20" fmla="*/ 15 w 67"/>
                  <a:gd name="T21" fmla="*/ 18 h 18"/>
                  <a:gd name="T22" fmla="*/ 1 w 67"/>
                  <a:gd name="T23" fmla="*/ 18 h 18"/>
                  <a:gd name="T24" fmla="*/ 0 w 67"/>
                  <a:gd name="T25" fmla="*/ 14 h 1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7"/>
                  <a:gd name="T40" fmla="*/ 0 h 18"/>
                  <a:gd name="T41" fmla="*/ 67 w 67"/>
                  <a:gd name="T42" fmla="*/ 18 h 1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7" h="18">
                    <a:moveTo>
                      <a:pt x="0" y="14"/>
                    </a:moveTo>
                    <a:lnTo>
                      <a:pt x="27" y="14"/>
                    </a:lnTo>
                    <a:lnTo>
                      <a:pt x="36" y="9"/>
                    </a:lnTo>
                    <a:lnTo>
                      <a:pt x="46" y="4"/>
                    </a:lnTo>
                    <a:lnTo>
                      <a:pt x="62" y="0"/>
                    </a:lnTo>
                    <a:lnTo>
                      <a:pt x="67" y="4"/>
                    </a:lnTo>
                    <a:lnTo>
                      <a:pt x="59" y="5"/>
                    </a:lnTo>
                    <a:lnTo>
                      <a:pt x="48" y="10"/>
                    </a:lnTo>
                    <a:lnTo>
                      <a:pt x="42" y="14"/>
                    </a:lnTo>
                    <a:lnTo>
                      <a:pt x="31" y="17"/>
                    </a:lnTo>
                    <a:lnTo>
                      <a:pt x="15" y="18"/>
                    </a:lnTo>
                    <a:lnTo>
                      <a:pt x="1" y="18"/>
                    </a:lnTo>
                    <a:lnTo>
                      <a:pt x="0" y="14"/>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18" name="Freeform 71"/>
              <p:cNvSpPr>
                <a:spLocks noChangeArrowheads="1"/>
              </p:cNvSpPr>
              <p:nvPr/>
            </p:nvSpPr>
            <p:spPr bwMode="auto">
              <a:xfrm>
                <a:off x="805" y="1306"/>
                <a:ext cx="192" cy="91"/>
              </a:xfrm>
              <a:custGeom>
                <a:avLst/>
                <a:gdLst>
                  <a:gd name="T0" fmla="*/ 5 w 192"/>
                  <a:gd name="T1" fmla="*/ 10 h 91"/>
                  <a:gd name="T2" fmla="*/ 28 w 192"/>
                  <a:gd name="T3" fmla="*/ 10 h 91"/>
                  <a:gd name="T4" fmla="*/ 52 w 192"/>
                  <a:gd name="T5" fmla="*/ 12 h 91"/>
                  <a:gd name="T6" fmla="*/ 68 w 192"/>
                  <a:gd name="T7" fmla="*/ 12 h 91"/>
                  <a:gd name="T8" fmla="*/ 80 w 192"/>
                  <a:gd name="T9" fmla="*/ 9 h 91"/>
                  <a:gd name="T10" fmla="*/ 101 w 192"/>
                  <a:gd name="T11" fmla="*/ 4 h 91"/>
                  <a:gd name="T12" fmla="*/ 110 w 192"/>
                  <a:gd name="T13" fmla="*/ 0 h 91"/>
                  <a:gd name="T14" fmla="*/ 124 w 192"/>
                  <a:gd name="T15" fmla="*/ 6 h 91"/>
                  <a:gd name="T16" fmla="*/ 145 w 192"/>
                  <a:gd name="T17" fmla="*/ 18 h 91"/>
                  <a:gd name="T18" fmla="*/ 160 w 192"/>
                  <a:gd name="T19" fmla="*/ 28 h 91"/>
                  <a:gd name="T20" fmla="*/ 180 w 192"/>
                  <a:gd name="T21" fmla="*/ 40 h 91"/>
                  <a:gd name="T22" fmla="*/ 192 w 192"/>
                  <a:gd name="T23" fmla="*/ 49 h 91"/>
                  <a:gd name="T24" fmla="*/ 181 w 192"/>
                  <a:gd name="T25" fmla="*/ 57 h 91"/>
                  <a:gd name="T26" fmla="*/ 171 w 192"/>
                  <a:gd name="T27" fmla="*/ 67 h 91"/>
                  <a:gd name="T28" fmla="*/ 152 w 192"/>
                  <a:gd name="T29" fmla="*/ 73 h 91"/>
                  <a:gd name="T30" fmla="*/ 133 w 192"/>
                  <a:gd name="T31" fmla="*/ 80 h 91"/>
                  <a:gd name="T32" fmla="*/ 117 w 192"/>
                  <a:gd name="T33" fmla="*/ 85 h 91"/>
                  <a:gd name="T34" fmla="*/ 101 w 192"/>
                  <a:gd name="T35" fmla="*/ 88 h 91"/>
                  <a:gd name="T36" fmla="*/ 85 w 192"/>
                  <a:gd name="T37" fmla="*/ 91 h 91"/>
                  <a:gd name="T38" fmla="*/ 65 w 192"/>
                  <a:gd name="T39" fmla="*/ 79 h 91"/>
                  <a:gd name="T40" fmla="*/ 49 w 192"/>
                  <a:gd name="T41" fmla="*/ 68 h 91"/>
                  <a:gd name="T42" fmla="*/ 32 w 192"/>
                  <a:gd name="T43" fmla="*/ 55 h 91"/>
                  <a:gd name="T44" fmla="*/ 17 w 192"/>
                  <a:gd name="T45" fmla="*/ 40 h 91"/>
                  <a:gd name="T46" fmla="*/ 6 w 192"/>
                  <a:gd name="T47" fmla="*/ 31 h 91"/>
                  <a:gd name="T48" fmla="*/ 0 w 192"/>
                  <a:gd name="T49" fmla="*/ 17 h 91"/>
                  <a:gd name="T50" fmla="*/ 5 w 192"/>
                  <a:gd name="T51" fmla="*/ 10 h 91"/>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92"/>
                  <a:gd name="T79" fmla="*/ 0 h 91"/>
                  <a:gd name="T80" fmla="*/ 192 w 192"/>
                  <a:gd name="T81" fmla="*/ 91 h 91"/>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92" h="91">
                    <a:moveTo>
                      <a:pt x="5" y="10"/>
                    </a:moveTo>
                    <a:lnTo>
                      <a:pt x="28" y="10"/>
                    </a:lnTo>
                    <a:lnTo>
                      <a:pt x="52" y="12"/>
                    </a:lnTo>
                    <a:lnTo>
                      <a:pt x="68" y="12"/>
                    </a:lnTo>
                    <a:lnTo>
                      <a:pt x="80" y="9"/>
                    </a:lnTo>
                    <a:lnTo>
                      <a:pt x="101" y="4"/>
                    </a:lnTo>
                    <a:lnTo>
                      <a:pt x="110" y="0"/>
                    </a:lnTo>
                    <a:lnTo>
                      <a:pt x="124" y="6"/>
                    </a:lnTo>
                    <a:lnTo>
                      <a:pt x="145" y="18"/>
                    </a:lnTo>
                    <a:lnTo>
                      <a:pt x="160" y="28"/>
                    </a:lnTo>
                    <a:lnTo>
                      <a:pt x="180" y="40"/>
                    </a:lnTo>
                    <a:lnTo>
                      <a:pt x="192" y="49"/>
                    </a:lnTo>
                    <a:lnTo>
                      <a:pt x="181" y="57"/>
                    </a:lnTo>
                    <a:lnTo>
                      <a:pt x="171" y="67"/>
                    </a:lnTo>
                    <a:lnTo>
                      <a:pt x="152" y="73"/>
                    </a:lnTo>
                    <a:lnTo>
                      <a:pt x="133" y="80"/>
                    </a:lnTo>
                    <a:lnTo>
                      <a:pt x="117" y="85"/>
                    </a:lnTo>
                    <a:lnTo>
                      <a:pt x="101" y="88"/>
                    </a:lnTo>
                    <a:lnTo>
                      <a:pt x="85" y="91"/>
                    </a:lnTo>
                    <a:lnTo>
                      <a:pt x="65" y="79"/>
                    </a:lnTo>
                    <a:lnTo>
                      <a:pt x="49" y="68"/>
                    </a:lnTo>
                    <a:lnTo>
                      <a:pt x="32" y="55"/>
                    </a:lnTo>
                    <a:lnTo>
                      <a:pt x="17" y="40"/>
                    </a:lnTo>
                    <a:lnTo>
                      <a:pt x="6" y="31"/>
                    </a:lnTo>
                    <a:lnTo>
                      <a:pt x="0" y="17"/>
                    </a:lnTo>
                    <a:lnTo>
                      <a:pt x="5" y="10"/>
                    </a:lnTo>
                    <a:close/>
                  </a:path>
                </a:pathLst>
              </a:custGeom>
              <a:solidFill>
                <a:srgbClr val="F8F8F8"/>
              </a:solidFill>
              <a:ln w="9525">
                <a:noFill/>
                <a:round/>
                <a:headEnd/>
                <a:tailEnd/>
              </a:ln>
            </p:spPr>
            <p:txBody>
              <a:bodyPr wrap="none" anchor="ctr">
                <a:prstTxWarp prst="textNoShape">
                  <a:avLst/>
                </a:prstTxWarp>
              </a:bodyPr>
              <a:lstStyle/>
              <a:p>
                <a:endParaRPr lang="nn-NO"/>
              </a:p>
            </p:txBody>
          </p:sp>
          <p:sp>
            <p:nvSpPr>
              <p:cNvPr id="93219" name="Freeform 72"/>
              <p:cNvSpPr>
                <a:spLocks noChangeArrowheads="1"/>
              </p:cNvSpPr>
              <p:nvPr/>
            </p:nvSpPr>
            <p:spPr bwMode="auto">
              <a:xfrm>
                <a:off x="800" y="1303"/>
                <a:ext cx="209" cy="106"/>
              </a:xfrm>
              <a:custGeom>
                <a:avLst/>
                <a:gdLst>
                  <a:gd name="T0" fmla="*/ 103 w 209"/>
                  <a:gd name="T1" fmla="*/ 90 h 106"/>
                  <a:gd name="T2" fmla="*/ 135 w 209"/>
                  <a:gd name="T3" fmla="*/ 83 h 106"/>
                  <a:gd name="T4" fmla="*/ 162 w 209"/>
                  <a:gd name="T5" fmla="*/ 72 h 106"/>
                  <a:gd name="T6" fmla="*/ 182 w 209"/>
                  <a:gd name="T7" fmla="*/ 60 h 106"/>
                  <a:gd name="T8" fmla="*/ 189 w 209"/>
                  <a:gd name="T9" fmla="*/ 54 h 106"/>
                  <a:gd name="T10" fmla="*/ 162 w 209"/>
                  <a:gd name="T11" fmla="*/ 32 h 106"/>
                  <a:gd name="T12" fmla="*/ 139 w 209"/>
                  <a:gd name="T13" fmla="*/ 20 h 106"/>
                  <a:gd name="T14" fmla="*/ 118 w 209"/>
                  <a:gd name="T15" fmla="*/ 8 h 106"/>
                  <a:gd name="T16" fmla="*/ 114 w 209"/>
                  <a:gd name="T17" fmla="*/ 8 h 106"/>
                  <a:gd name="T18" fmla="*/ 100 w 209"/>
                  <a:gd name="T19" fmla="*/ 12 h 106"/>
                  <a:gd name="T20" fmla="*/ 83 w 209"/>
                  <a:gd name="T21" fmla="*/ 16 h 106"/>
                  <a:gd name="T22" fmla="*/ 51 w 209"/>
                  <a:gd name="T23" fmla="*/ 19 h 106"/>
                  <a:gd name="T24" fmla="*/ 20 w 209"/>
                  <a:gd name="T25" fmla="*/ 17 h 106"/>
                  <a:gd name="T26" fmla="*/ 11 w 209"/>
                  <a:gd name="T27" fmla="*/ 19 h 106"/>
                  <a:gd name="T28" fmla="*/ 11 w 209"/>
                  <a:gd name="T29" fmla="*/ 24 h 106"/>
                  <a:gd name="T30" fmla="*/ 18 w 209"/>
                  <a:gd name="T31" fmla="*/ 32 h 106"/>
                  <a:gd name="T32" fmla="*/ 31 w 209"/>
                  <a:gd name="T33" fmla="*/ 46 h 106"/>
                  <a:gd name="T34" fmla="*/ 47 w 209"/>
                  <a:gd name="T35" fmla="*/ 58 h 106"/>
                  <a:gd name="T36" fmla="*/ 67 w 209"/>
                  <a:gd name="T37" fmla="*/ 74 h 106"/>
                  <a:gd name="T38" fmla="*/ 86 w 209"/>
                  <a:gd name="T39" fmla="*/ 86 h 106"/>
                  <a:gd name="T40" fmla="*/ 98 w 209"/>
                  <a:gd name="T41" fmla="*/ 94 h 106"/>
                  <a:gd name="T42" fmla="*/ 102 w 209"/>
                  <a:gd name="T43" fmla="*/ 100 h 106"/>
                  <a:gd name="T44" fmla="*/ 96 w 209"/>
                  <a:gd name="T45" fmla="*/ 106 h 106"/>
                  <a:gd name="T46" fmla="*/ 91 w 209"/>
                  <a:gd name="T47" fmla="*/ 103 h 106"/>
                  <a:gd name="T48" fmla="*/ 71 w 209"/>
                  <a:gd name="T49" fmla="*/ 87 h 106"/>
                  <a:gd name="T50" fmla="*/ 47 w 209"/>
                  <a:gd name="T51" fmla="*/ 70 h 106"/>
                  <a:gd name="T52" fmla="*/ 28 w 209"/>
                  <a:gd name="T53" fmla="*/ 58 h 106"/>
                  <a:gd name="T54" fmla="*/ 18 w 209"/>
                  <a:gd name="T55" fmla="*/ 46 h 106"/>
                  <a:gd name="T56" fmla="*/ 7 w 209"/>
                  <a:gd name="T57" fmla="*/ 34 h 106"/>
                  <a:gd name="T58" fmla="*/ 3 w 209"/>
                  <a:gd name="T59" fmla="*/ 26 h 106"/>
                  <a:gd name="T60" fmla="*/ 0 w 209"/>
                  <a:gd name="T61" fmla="*/ 16 h 106"/>
                  <a:gd name="T62" fmla="*/ 3 w 209"/>
                  <a:gd name="T63" fmla="*/ 11 h 106"/>
                  <a:gd name="T64" fmla="*/ 11 w 209"/>
                  <a:gd name="T65" fmla="*/ 8 h 106"/>
                  <a:gd name="T66" fmla="*/ 24 w 209"/>
                  <a:gd name="T67" fmla="*/ 9 h 106"/>
                  <a:gd name="T68" fmla="*/ 48 w 209"/>
                  <a:gd name="T69" fmla="*/ 12 h 106"/>
                  <a:gd name="T70" fmla="*/ 71 w 209"/>
                  <a:gd name="T71" fmla="*/ 12 h 106"/>
                  <a:gd name="T72" fmla="*/ 86 w 209"/>
                  <a:gd name="T73" fmla="*/ 8 h 106"/>
                  <a:gd name="T74" fmla="*/ 104 w 209"/>
                  <a:gd name="T75" fmla="*/ 5 h 106"/>
                  <a:gd name="T76" fmla="*/ 111 w 209"/>
                  <a:gd name="T77" fmla="*/ 0 h 106"/>
                  <a:gd name="T78" fmla="*/ 119 w 209"/>
                  <a:gd name="T79" fmla="*/ 0 h 106"/>
                  <a:gd name="T80" fmla="*/ 138 w 209"/>
                  <a:gd name="T81" fmla="*/ 9 h 106"/>
                  <a:gd name="T82" fmla="*/ 158 w 209"/>
                  <a:gd name="T83" fmla="*/ 23 h 106"/>
                  <a:gd name="T84" fmla="*/ 179 w 209"/>
                  <a:gd name="T85" fmla="*/ 35 h 106"/>
                  <a:gd name="T86" fmla="*/ 191 w 209"/>
                  <a:gd name="T87" fmla="*/ 42 h 106"/>
                  <a:gd name="T88" fmla="*/ 203 w 209"/>
                  <a:gd name="T89" fmla="*/ 50 h 106"/>
                  <a:gd name="T90" fmla="*/ 209 w 209"/>
                  <a:gd name="T91" fmla="*/ 51 h 106"/>
                  <a:gd name="T92" fmla="*/ 206 w 209"/>
                  <a:gd name="T93" fmla="*/ 58 h 106"/>
                  <a:gd name="T94" fmla="*/ 197 w 209"/>
                  <a:gd name="T95" fmla="*/ 62 h 106"/>
                  <a:gd name="T96" fmla="*/ 187 w 209"/>
                  <a:gd name="T97" fmla="*/ 70 h 106"/>
                  <a:gd name="T98" fmla="*/ 177 w 209"/>
                  <a:gd name="T99" fmla="*/ 72 h 106"/>
                  <a:gd name="T100" fmla="*/ 159 w 209"/>
                  <a:gd name="T101" fmla="*/ 79 h 106"/>
                  <a:gd name="T102" fmla="*/ 147 w 209"/>
                  <a:gd name="T103" fmla="*/ 84 h 106"/>
                  <a:gd name="T104" fmla="*/ 132 w 209"/>
                  <a:gd name="T105" fmla="*/ 91 h 106"/>
                  <a:gd name="T106" fmla="*/ 118 w 209"/>
                  <a:gd name="T107" fmla="*/ 94 h 106"/>
                  <a:gd name="T108" fmla="*/ 106 w 209"/>
                  <a:gd name="T109" fmla="*/ 94 h 106"/>
                  <a:gd name="T110" fmla="*/ 103 w 209"/>
                  <a:gd name="T111" fmla="*/ 90 h 10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09"/>
                  <a:gd name="T169" fmla="*/ 0 h 106"/>
                  <a:gd name="T170" fmla="*/ 209 w 209"/>
                  <a:gd name="T171" fmla="*/ 106 h 10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09" h="106">
                    <a:moveTo>
                      <a:pt x="103" y="90"/>
                    </a:moveTo>
                    <a:lnTo>
                      <a:pt x="135" y="83"/>
                    </a:lnTo>
                    <a:lnTo>
                      <a:pt x="162" y="72"/>
                    </a:lnTo>
                    <a:lnTo>
                      <a:pt x="182" y="60"/>
                    </a:lnTo>
                    <a:lnTo>
                      <a:pt x="189" y="54"/>
                    </a:lnTo>
                    <a:lnTo>
                      <a:pt x="162" y="32"/>
                    </a:lnTo>
                    <a:lnTo>
                      <a:pt x="139" y="20"/>
                    </a:lnTo>
                    <a:lnTo>
                      <a:pt x="118" y="8"/>
                    </a:lnTo>
                    <a:lnTo>
                      <a:pt x="114" y="8"/>
                    </a:lnTo>
                    <a:lnTo>
                      <a:pt x="100" y="12"/>
                    </a:lnTo>
                    <a:lnTo>
                      <a:pt x="83" y="16"/>
                    </a:lnTo>
                    <a:lnTo>
                      <a:pt x="51" y="19"/>
                    </a:lnTo>
                    <a:lnTo>
                      <a:pt x="20" y="17"/>
                    </a:lnTo>
                    <a:lnTo>
                      <a:pt x="11" y="19"/>
                    </a:lnTo>
                    <a:lnTo>
                      <a:pt x="11" y="24"/>
                    </a:lnTo>
                    <a:lnTo>
                      <a:pt x="18" y="32"/>
                    </a:lnTo>
                    <a:lnTo>
                      <a:pt x="31" y="46"/>
                    </a:lnTo>
                    <a:lnTo>
                      <a:pt x="47" y="58"/>
                    </a:lnTo>
                    <a:lnTo>
                      <a:pt x="67" y="74"/>
                    </a:lnTo>
                    <a:lnTo>
                      <a:pt x="86" y="86"/>
                    </a:lnTo>
                    <a:lnTo>
                      <a:pt x="98" y="94"/>
                    </a:lnTo>
                    <a:lnTo>
                      <a:pt x="102" y="100"/>
                    </a:lnTo>
                    <a:lnTo>
                      <a:pt x="96" y="106"/>
                    </a:lnTo>
                    <a:lnTo>
                      <a:pt x="91" y="103"/>
                    </a:lnTo>
                    <a:lnTo>
                      <a:pt x="71" y="87"/>
                    </a:lnTo>
                    <a:lnTo>
                      <a:pt x="47" y="70"/>
                    </a:lnTo>
                    <a:lnTo>
                      <a:pt x="28" y="58"/>
                    </a:lnTo>
                    <a:lnTo>
                      <a:pt x="18" y="46"/>
                    </a:lnTo>
                    <a:lnTo>
                      <a:pt x="7" y="34"/>
                    </a:lnTo>
                    <a:lnTo>
                      <a:pt x="3" y="26"/>
                    </a:lnTo>
                    <a:lnTo>
                      <a:pt x="0" y="16"/>
                    </a:lnTo>
                    <a:lnTo>
                      <a:pt x="3" y="11"/>
                    </a:lnTo>
                    <a:lnTo>
                      <a:pt x="11" y="8"/>
                    </a:lnTo>
                    <a:lnTo>
                      <a:pt x="24" y="9"/>
                    </a:lnTo>
                    <a:lnTo>
                      <a:pt x="48" y="12"/>
                    </a:lnTo>
                    <a:lnTo>
                      <a:pt x="71" y="12"/>
                    </a:lnTo>
                    <a:lnTo>
                      <a:pt x="86" y="8"/>
                    </a:lnTo>
                    <a:lnTo>
                      <a:pt x="104" y="5"/>
                    </a:lnTo>
                    <a:lnTo>
                      <a:pt x="111" y="0"/>
                    </a:lnTo>
                    <a:lnTo>
                      <a:pt x="119" y="0"/>
                    </a:lnTo>
                    <a:lnTo>
                      <a:pt x="138" y="9"/>
                    </a:lnTo>
                    <a:lnTo>
                      <a:pt x="158" y="23"/>
                    </a:lnTo>
                    <a:lnTo>
                      <a:pt x="179" y="35"/>
                    </a:lnTo>
                    <a:lnTo>
                      <a:pt x="191" y="42"/>
                    </a:lnTo>
                    <a:lnTo>
                      <a:pt x="203" y="50"/>
                    </a:lnTo>
                    <a:lnTo>
                      <a:pt x="209" y="51"/>
                    </a:lnTo>
                    <a:lnTo>
                      <a:pt x="206" y="58"/>
                    </a:lnTo>
                    <a:lnTo>
                      <a:pt x="197" y="62"/>
                    </a:lnTo>
                    <a:lnTo>
                      <a:pt x="187" y="70"/>
                    </a:lnTo>
                    <a:lnTo>
                      <a:pt x="177" y="72"/>
                    </a:lnTo>
                    <a:lnTo>
                      <a:pt x="159" y="79"/>
                    </a:lnTo>
                    <a:lnTo>
                      <a:pt x="147" y="84"/>
                    </a:lnTo>
                    <a:lnTo>
                      <a:pt x="132" y="91"/>
                    </a:lnTo>
                    <a:lnTo>
                      <a:pt x="118" y="94"/>
                    </a:lnTo>
                    <a:lnTo>
                      <a:pt x="106" y="94"/>
                    </a:lnTo>
                    <a:lnTo>
                      <a:pt x="103" y="9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20" name="Freeform 73"/>
              <p:cNvSpPr>
                <a:spLocks noChangeArrowheads="1"/>
              </p:cNvSpPr>
              <p:nvPr/>
            </p:nvSpPr>
            <p:spPr bwMode="auto">
              <a:xfrm>
                <a:off x="918" y="1383"/>
                <a:ext cx="67" cy="36"/>
              </a:xfrm>
              <a:custGeom>
                <a:avLst/>
                <a:gdLst>
                  <a:gd name="T0" fmla="*/ 56 w 67"/>
                  <a:gd name="T1" fmla="*/ 4 h 36"/>
                  <a:gd name="T2" fmla="*/ 41 w 67"/>
                  <a:gd name="T3" fmla="*/ 14 h 36"/>
                  <a:gd name="T4" fmla="*/ 29 w 67"/>
                  <a:gd name="T5" fmla="*/ 23 h 36"/>
                  <a:gd name="T6" fmla="*/ 10 w 67"/>
                  <a:gd name="T7" fmla="*/ 28 h 36"/>
                  <a:gd name="T8" fmla="*/ 0 w 67"/>
                  <a:gd name="T9" fmla="*/ 31 h 36"/>
                  <a:gd name="T10" fmla="*/ 8 w 67"/>
                  <a:gd name="T11" fmla="*/ 36 h 36"/>
                  <a:gd name="T12" fmla="*/ 21 w 67"/>
                  <a:gd name="T13" fmla="*/ 35 h 36"/>
                  <a:gd name="T14" fmla="*/ 43 w 67"/>
                  <a:gd name="T15" fmla="*/ 23 h 36"/>
                  <a:gd name="T16" fmla="*/ 67 w 67"/>
                  <a:gd name="T17" fmla="*/ 0 h 36"/>
                  <a:gd name="T18" fmla="*/ 56 w 67"/>
                  <a:gd name="T19" fmla="*/ 4 h 3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7"/>
                  <a:gd name="T31" fmla="*/ 0 h 36"/>
                  <a:gd name="T32" fmla="*/ 67 w 67"/>
                  <a:gd name="T33" fmla="*/ 36 h 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7" h="36">
                    <a:moveTo>
                      <a:pt x="56" y="4"/>
                    </a:moveTo>
                    <a:lnTo>
                      <a:pt x="41" y="14"/>
                    </a:lnTo>
                    <a:lnTo>
                      <a:pt x="29" y="23"/>
                    </a:lnTo>
                    <a:lnTo>
                      <a:pt x="10" y="28"/>
                    </a:lnTo>
                    <a:lnTo>
                      <a:pt x="0" y="31"/>
                    </a:lnTo>
                    <a:lnTo>
                      <a:pt x="8" y="36"/>
                    </a:lnTo>
                    <a:lnTo>
                      <a:pt x="21" y="35"/>
                    </a:lnTo>
                    <a:lnTo>
                      <a:pt x="43" y="23"/>
                    </a:lnTo>
                    <a:lnTo>
                      <a:pt x="67" y="0"/>
                    </a:lnTo>
                    <a:lnTo>
                      <a:pt x="56" y="4"/>
                    </a:lnTo>
                    <a:close/>
                  </a:path>
                </a:pathLst>
              </a:custGeom>
              <a:solidFill>
                <a:srgbClr val="000000"/>
              </a:solidFill>
              <a:ln w="9525">
                <a:noFill/>
                <a:round/>
                <a:headEnd/>
                <a:tailEnd/>
              </a:ln>
            </p:spPr>
            <p:txBody>
              <a:bodyPr wrap="none" anchor="ctr">
                <a:prstTxWarp prst="textNoShape">
                  <a:avLst/>
                </a:prstTxWarp>
              </a:bodyPr>
              <a:lstStyle/>
              <a:p>
                <a:endParaRPr lang="nn-NO"/>
              </a:p>
            </p:txBody>
          </p:sp>
        </p:grpSp>
      </p:grpSp>
      <p:grpSp>
        <p:nvGrpSpPr>
          <p:cNvPr id="12" name="Group 74"/>
          <p:cNvGrpSpPr>
            <a:grpSpLocks/>
          </p:cNvGrpSpPr>
          <p:nvPr/>
        </p:nvGrpSpPr>
        <p:grpSpPr bwMode="auto">
          <a:xfrm>
            <a:off x="7412038" y="2160588"/>
            <a:ext cx="506412" cy="1117600"/>
            <a:chOff x="4669" y="1361"/>
            <a:chExt cx="319" cy="704"/>
          </a:xfrm>
        </p:grpSpPr>
        <p:sp>
          <p:nvSpPr>
            <p:cNvPr id="93193" name="Freeform 75"/>
            <p:cNvSpPr>
              <a:spLocks noChangeArrowheads="1"/>
            </p:cNvSpPr>
            <p:nvPr/>
          </p:nvSpPr>
          <p:spPr bwMode="auto">
            <a:xfrm>
              <a:off x="4679" y="1361"/>
              <a:ext cx="154" cy="352"/>
            </a:xfrm>
            <a:custGeom>
              <a:avLst/>
              <a:gdLst>
                <a:gd name="T0" fmla="*/ 143 w 154"/>
                <a:gd name="T1" fmla="*/ 17 h 352"/>
                <a:gd name="T2" fmla="*/ 129 w 154"/>
                <a:gd name="T3" fmla="*/ 5 h 352"/>
                <a:gd name="T4" fmla="*/ 94 w 154"/>
                <a:gd name="T5" fmla="*/ 0 h 352"/>
                <a:gd name="T6" fmla="*/ 60 w 154"/>
                <a:gd name="T7" fmla="*/ 6 h 352"/>
                <a:gd name="T8" fmla="*/ 34 w 154"/>
                <a:gd name="T9" fmla="*/ 34 h 352"/>
                <a:gd name="T10" fmla="*/ 16 w 154"/>
                <a:gd name="T11" fmla="*/ 69 h 352"/>
                <a:gd name="T12" fmla="*/ 7 w 154"/>
                <a:gd name="T13" fmla="*/ 119 h 352"/>
                <a:gd name="T14" fmla="*/ 0 w 154"/>
                <a:gd name="T15" fmla="*/ 191 h 352"/>
                <a:gd name="T16" fmla="*/ 2 w 154"/>
                <a:gd name="T17" fmla="*/ 263 h 352"/>
                <a:gd name="T18" fmla="*/ 8 w 154"/>
                <a:gd name="T19" fmla="*/ 301 h 352"/>
                <a:gd name="T20" fmla="*/ 20 w 154"/>
                <a:gd name="T21" fmla="*/ 333 h 352"/>
                <a:gd name="T22" fmla="*/ 36 w 154"/>
                <a:gd name="T23" fmla="*/ 352 h 352"/>
                <a:gd name="T24" fmla="*/ 63 w 154"/>
                <a:gd name="T25" fmla="*/ 352 h 352"/>
                <a:gd name="T26" fmla="*/ 98 w 154"/>
                <a:gd name="T27" fmla="*/ 343 h 352"/>
                <a:gd name="T28" fmla="*/ 114 w 154"/>
                <a:gd name="T29" fmla="*/ 309 h 352"/>
                <a:gd name="T30" fmla="*/ 111 w 154"/>
                <a:gd name="T31" fmla="*/ 256 h 352"/>
                <a:gd name="T32" fmla="*/ 101 w 154"/>
                <a:gd name="T33" fmla="*/ 221 h 352"/>
                <a:gd name="T34" fmla="*/ 90 w 154"/>
                <a:gd name="T35" fmla="*/ 167 h 352"/>
                <a:gd name="T36" fmla="*/ 83 w 154"/>
                <a:gd name="T37" fmla="*/ 143 h 352"/>
                <a:gd name="T38" fmla="*/ 87 w 154"/>
                <a:gd name="T39" fmla="*/ 100 h 352"/>
                <a:gd name="T40" fmla="*/ 103 w 154"/>
                <a:gd name="T41" fmla="*/ 89 h 352"/>
                <a:gd name="T42" fmla="*/ 119 w 154"/>
                <a:gd name="T43" fmla="*/ 89 h 352"/>
                <a:gd name="T44" fmla="*/ 149 w 154"/>
                <a:gd name="T45" fmla="*/ 73 h 352"/>
                <a:gd name="T46" fmla="*/ 154 w 154"/>
                <a:gd name="T47" fmla="*/ 50 h 352"/>
                <a:gd name="T48" fmla="*/ 149 w 154"/>
                <a:gd name="T49" fmla="*/ 26 h 352"/>
                <a:gd name="T50" fmla="*/ 143 w 154"/>
                <a:gd name="T51" fmla="*/ 17 h 35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4"/>
                <a:gd name="T79" fmla="*/ 0 h 352"/>
                <a:gd name="T80" fmla="*/ 154 w 154"/>
                <a:gd name="T81" fmla="*/ 352 h 35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4" h="352">
                  <a:moveTo>
                    <a:pt x="143" y="17"/>
                  </a:moveTo>
                  <a:lnTo>
                    <a:pt x="129" y="5"/>
                  </a:lnTo>
                  <a:lnTo>
                    <a:pt x="94" y="0"/>
                  </a:lnTo>
                  <a:lnTo>
                    <a:pt x="60" y="6"/>
                  </a:lnTo>
                  <a:lnTo>
                    <a:pt x="34" y="34"/>
                  </a:lnTo>
                  <a:lnTo>
                    <a:pt x="16" y="69"/>
                  </a:lnTo>
                  <a:lnTo>
                    <a:pt x="7" y="119"/>
                  </a:lnTo>
                  <a:lnTo>
                    <a:pt x="0" y="191"/>
                  </a:lnTo>
                  <a:lnTo>
                    <a:pt x="2" y="263"/>
                  </a:lnTo>
                  <a:lnTo>
                    <a:pt x="8" y="301"/>
                  </a:lnTo>
                  <a:lnTo>
                    <a:pt x="20" y="333"/>
                  </a:lnTo>
                  <a:lnTo>
                    <a:pt x="36" y="352"/>
                  </a:lnTo>
                  <a:lnTo>
                    <a:pt x="63" y="352"/>
                  </a:lnTo>
                  <a:lnTo>
                    <a:pt x="98" y="343"/>
                  </a:lnTo>
                  <a:lnTo>
                    <a:pt x="114" y="309"/>
                  </a:lnTo>
                  <a:lnTo>
                    <a:pt x="111" y="256"/>
                  </a:lnTo>
                  <a:lnTo>
                    <a:pt x="101" y="221"/>
                  </a:lnTo>
                  <a:lnTo>
                    <a:pt x="90" y="167"/>
                  </a:lnTo>
                  <a:lnTo>
                    <a:pt x="83" y="143"/>
                  </a:lnTo>
                  <a:lnTo>
                    <a:pt x="87" y="100"/>
                  </a:lnTo>
                  <a:lnTo>
                    <a:pt x="103" y="89"/>
                  </a:lnTo>
                  <a:lnTo>
                    <a:pt x="119" y="89"/>
                  </a:lnTo>
                  <a:lnTo>
                    <a:pt x="149" y="73"/>
                  </a:lnTo>
                  <a:lnTo>
                    <a:pt x="154" y="50"/>
                  </a:lnTo>
                  <a:lnTo>
                    <a:pt x="149" y="26"/>
                  </a:lnTo>
                  <a:lnTo>
                    <a:pt x="143" y="17"/>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194" name="Freeform 76"/>
            <p:cNvSpPr>
              <a:spLocks noChangeArrowheads="1"/>
            </p:cNvSpPr>
            <p:nvPr/>
          </p:nvSpPr>
          <p:spPr bwMode="auto">
            <a:xfrm>
              <a:off x="4836" y="1362"/>
              <a:ext cx="153" cy="160"/>
            </a:xfrm>
            <a:custGeom>
              <a:avLst/>
              <a:gdLst>
                <a:gd name="T0" fmla="*/ 1 w 153"/>
                <a:gd name="T1" fmla="*/ 27 h 160"/>
                <a:gd name="T2" fmla="*/ 22 w 153"/>
                <a:gd name="T3" fmla="*/ 9 h 160"/>
                <a:gd name="T4" fmla="*/ 52 w 153"/>
                <a:gd name="T5" fmla="*/ 0 h 160"/>
                <a:gd name="T6" fmla="*/ 93 w 153"/>
                <a:gd name="T7" fmla="*/ 1 h 160"/>
                <a:gd name="T8" fmla="*/ 133 w 153"/>
                <a:gd name="T9" fmla="*/ 17 h 160"/>
                <a:gd name="T10" fmla="*/ 151 w 153"/>
                <a:gd name="T11" fmla="*/ 44 h 160"/>
                <a:gd name="T12" fmla="*/ 153 w 153"/>
                <a:gd name="T13" fmla="*/ 75 h 160"/>
                <a:gd name="T14" fmla="*/ 143 w 153"/>
                <a:gd name="T15" fmla="*/ 95 h 160"/>
                <a:gd name="T16" fmla="*/ 121 w 153"/>
                <a:gd name="T17" fmla="*/ 107 h 160"/>
                <a:gd name="T18" fmla="*/ 89 w 153"/>
                <a:gd name="T19" fmla="*/ 113 h 160"/>
                <a:gd name="T20" fmla="*/ 72 w 153"/>
                <a:gd name="T21" fmla="*/ 108 h 160"/>
                <a:gd name="T22" fmla="*/ 41 w 153"/>
                <a:gd name="T23" fmla="*/ 160 h 160"/>
                <a:gd name="T24" fmla="*/ 33 w 153"/>
                <a:gd name="T25" fmla="*/ 159 h 160"/>
                <a:gd name="T26" fmla="*/ 58 w 153"/>
                <a:gd name="T27" fmla="*/ 104 h 160"/>
                <a:gd name="T28" fmla="*/ 36 w 153"/>
                <a:gd name="T29" fmla="*/ 99 h 160"/>
                <a:gd name="T30" fmla="*/ 21 w 153"/>
                <a:gd name="T31" fmla="*/ 85 h 160"/>
                <a:gd name="T32" fmla="*/ 8 w 153"/>
                <a:gd name="T33" fmla="*/ 68 h 160"/>
                <a:gd name="T34" fmla="*/ 0 w 153"/>
                <a:gd name="T35" fmla="*/ 48 h 160"/>
                <a:gd name="T36" fmla="*/ 1 w 153"/>
                <a:gd name="T37" fmla="*/ 27 h 16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53"/>
                <a:gd name="T58" fmla="*/ 0 h 160"/>
                <a:gd name="T59" fmla="*/ 153 w 153"/>
                <a:gd name="T60" fmla="*/ 160 h 160"/>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53" h="160">
                  <a:moveTo>
                    <a:pt x="1" y="27"/>
                  </a:moveTo>
                  <a:lnTo>
                    <a:pt x="22" y="9"/>
                  </a:lnTo>
                  <a:lnTo>
                    <a:pt x="52" y="0"/>
                  </a:lnTo>
                  <a:lnTo>
                    <a:pt x="93" y="1"/>
                  </a:lnTo>
                  <a:lnTo>
                    <a:pt x="133" y="17"/>
                  </a:lnTo>
                  <a:lnTo>
                    <a:pt x="151" y="44"/>
                  </a:lnTo>
                  <a:lnTo>
                    <a:pt x="153" y="75"/>
                  </a:lnTo>
                  <a:lnTo>
                    <a:pt x="143" y="95"/>
                  </a:lnTo>
                  <a:lnTo>
                    <a:pt x="121" y="107"/>
                  </a:lnTo>
                  <a:lnTo>
                    <a:pt x="89" y="113"/>
                  </a:lnTo>
                  <a:lnTo>
                    <a:pt x="72" y="108"/>
                  </a:lnTo>
                  <a:lnTo>
                    <a:pt x="41" y="160"/>
                  </a:lnTo>
                  <a:lnTo>
                    <a:pt x="33" y="159"/>
                  </a:lnTo>
                  <a:lnTo>
                    <a:pt x="58" y="104"/>
                  </a:lnTo>
                  <a:lnTo>
                    <a:pt x="36" y="99"/>
                  </a:lnTo>
                  <a:lnTo>
                    <a:pt x="21" y="85"/>
                  </a:lnTo>
                  <a:lnTo>
                    <a:pt x="8" y="68"/>
                  </a:lnTo>
                  <a:lnTo>
                    <a:pt x="0" y="48"/>
                  </a:lnTo>
                  <a:lnTo>
                    <a:pt x="1" y="27"/>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195" name="Freeform 77"/>
            <p:cNvSpPr>
              <a:spLocks noChangeArrowheads="1"/>
            </p:cNvSpPr>
            <p:nvPr/>
          </p:nvSpPr>
          <p:spPr bwMode="auto">
            <a:xfrm>
              <a:off x="4790" y="1419"/>
              <a:ext cx="50" cy="369"/>
            </a:xfrm>
            <a:custGeom>
              <a:avLst/>
              <a:gdLst>
                <a:gd name="T0" fmla="*/ 20 w 50"/>
                <a:gd name="T1" fmla="*/ 0 h 369"/>
                <a:gd name="T2" fmla="*/ 32 w 50"/>
                <a:gd name="T3" fmla="*/ 16 h 369"/>
                <a:gd name="T4" fmla="*/ 39 w 50"/>
                <a:gd name="T5" fmla="*/ 42 h 369"/>
                <a:gd name="T6" fmla="*/ 39 w 50"/>
                <a:gd name="T7" fmla="*/ 93 h 369"/>
                <a:gd name="T8" fmla="*/ 35 w 50"/>
                <a:gd name="T9" fmla="*/ 158 h 369"/>
                <a:gd name="T10" fmla="*/ 36 w 50"/>
                <a:gd name="T11" fmla="*/ 226 h 369"/>
                <a:gd name="T12" fmla="*/ 39 w 50"/>
                <a:gd name="T13" fmla="*/ 271 h 369"/>
                <a:gd name="T14" fmla="*/ 50 w 50"/>
                <a:gd name="T15" fmla="*/ 314 h 369"/>
                <a:gd name="T16" fmla="*/ 47 w 50"/>
                <a:gd name="T17" fmla="*/ 340 h 369"/>
                <a:gd name="T18" fmla="*/ 26 w 50"/>
                <a:gd name="T19" fmla="*/ 366 h 369"/>
                <a:gd name="T20" fmla="*/ 6 w 50"/>
                <a:gd name="T21" fmla="*/ 369 h 369"/>
                <a:gd name="T22" fmla="*/ 0 w 50"/>
                <a:gd name="T23" fmla="*/ 358 h 369"/>
                <a:gd name="T24" fmla="*/ 7 w 50"/>
                <a:gd name="T25" fmla="*/ 354 h 369"/>
                <a:gd name="T26" fmla="*/ 18 w 50"/>
                <a:gd name="T27" fmla="*/ 354 h 369"/>
                <a:gd name="T28" fmla="*/ 32 w 50"/>
                <a:gd name="T29" fmla="*/ 345 h 369"/>
                <a:gd name="T30" fmla="*/ 36 w 50"/>
                <a:gd name="T31" fmla="*/ 318 h 369"/>
                <a:gd name="T32" fmla="*/ 31 w 50"/>
                <a:gd name="T33" fmla="*/ 301 h 369"/>
                <a:gd name="T34" fmla="*/ 16 w 50"/>
                <a:gd name="T35" fmla="*/ 297 h 369"/>
                <a:gd name="T36" fmla="*/ 16 w 50"/>
                <a:gd name="T37" fmla="*/ 269 h 369"/>
                <a:gd name="T38" fmla="*/ 26 w 50"/>
                <a:gd name="T39" fmla="*/ 247 h 369"/>
                <a:gd name="T40" fmla="*/ 24 w 50"/>
                <a:gd name="T41" fmla="*/ 186 h 369"/>
                <a:gd name="T42" fmla="*/ 24 w 50"/>
                <a:gd name="T43" fmla="*/ 135 h 369"/>
                <a:gd name="T44" fmla="*/ 24 w 50"/>
                <a:gd name="T45" fmla="*/ 98 h 369"/>
                <a:gd name="T46" fmla="*/ 18 w 50"/>
                <a:gd name="T47" fmla="*/ 63 h 369"/>
                <a:gd name="T48" fmla="*/ 7 w 50"/>
                <a:gd name="T49" fmla="*/ 26 h 369"/>
                <a:gd name="T50" fmla="*/ 12 w 50"/>
                <a:gd name="T51" fmla="*/ 14 h 369"/>
                <a:gd name="T52" fmla="*/ 20 w 50"/>
                <a:gd name="T53" fmla="*/ 0 h 36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0"/>
                <a:gd name="T82" fmla="*/ 0 h 369"/>
                <a:gd name="T83" fmla="*/ 50 w 50"/>
                <a:gd name="T84" fmla="*/ 369 h 36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0" h="369">
                  <a:moveTo>
                    <a:pt x="20" y="0"/>
                  </a:moveTo>
                  <a:lnTo>
                    <a:pt x="32" y="16"/>
                  </a:lnTo>
                  <a:lnTo>
                    <a:pt x="39" y="42"/>
                  </a:lnTo>
                  <a:lnTo>
                    <a:pt x="39" y="93"/>
                  </a:lnTo>
                  <a:lnTo>
                    <a:pt x="35" y="158"/>
                  </a:lnTo>
                  <a:lnTo>
                    <a:pt x="36" y="226"/>
                  </a:lnTo>
                  <a:lnTo>
                    <a:pt x="39" y="271"/>
                  </a:lnTo>
                  <a:lnTo>
                    <a:pt x="50" y="314"/>
                  </a:lnTo>
                  <a:lnTo>
                    <a:pt x="47" y="340"/>
                  </a:lnTo>
                  <a:lnTo>
                    <a:pt x="26" y="366"/>
                  </a:lnTo>
                  <a:lnTo>
                    <a:pt x="6" y="369"/>
                  </a:lnTo>
                  <a:lnTo>
                    <a:pt x="0" y="358"/>
                  </a:lnTo>
                  <a:lnTo>
                    <a:pt x="7" y="354"/>
                  </a:lnTo>
                  <a:lnTo>
                    <a:pt x="18" y="354"/>
                  </a:lnTo>
                  <a:lnTo>
                    <a:pt x="32" y="345"/>
                  </a:lnTo>
                  <a:lnTo>
                    <a:pt x="36" y="318"/>
                  </a:lnTo>
                  <a:lnTo>
                    <a:pt x="31" y="301"/>
                  </a:lnTo>
                  <a:lnTo>
                    <a:pt x="16" y="297"/>
                  </a:lnTo>
                  <a:lnTo>
                    <a:pt x="16" y="269"/>
                  </a:lnTo>
                  <a:lnTo>
                    <a:pt x="26" y="247"/>
                  </a:lnTo>
                  <a:lnTo>
                    <a:pt x="24" y="186"/>
                  </a:lnTo>
                  <a:lnTo>
                    <a:pt x="24" y="135"/>
                  </a:lnTo>
                  <a:lnTo>
                    <a:pt x="24" y="98"/>
                  </a:lnTo>
                  <a:lnTo>
                    <a:pt x="18" y="63"/>
                  </a:lnTo>
                  <a:lnTo>
                    <a:pt x="7" y="26"/>
                  </a:lnTo>
                  <a:lnTo>
                    <a:pt x="12" y="14"/>
                  </a:lnTo>
                  <a:lnTo>
                    <a:pt x="20" y="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196" name="Freeform 78"/>
            <p:cNvSpPr>
              <a:spLocks noChangeArrowheads="1"/>
            </p:cNvSpPr>
            <p:nvPr/>
          </p:nvSpPr>
          <p:spPr bwMode="auto">
            <a:xfrm>
              <a:off x="4689" y="1673"/>
              <a:ext cx="119" cy="393"/>
            </a:xfrm>
            <a:custGeom>
              <a:avLst/>
              <a:gdLst>
                <a:gd name="T0" fmla="*/ 33 w 119"/>
                <a:gd name="T1" fmla="*/ 0 h 393"/>
                <a:gd name="T2" fmla="*/ 53 w 119"/>
                <a:gd name="T3" fmla="*/ 0 h 393"/>
                <a:gd name="T4" fmla="*/ 68 w 119"/>
                <a:gd name="T5" fmla="*/ 8 h 393"/>
                <a:gd name="T6" fmla="*/ 72 w 119"/>
                <a:gd name="T7" fmla="*/ 40 h 393"/>
                <a:gd name="T8" fmla="*/ 72 w 119"/>
                <a:gd name="T9" fmla="*/ 91 h 393"/>
                <a:gd name="T10" fmla="*/ 65 w 119"/>
                <a:gd name="T11" fmla="*/ 147 h 393"/>
                <a:gd name="T12" fmla="*/ 50 w 119"/>
                <a:gd name="T13" fmla="*/ 172 h 393"/>
                <a:gd name="T14" fmla="*/ 37 w 119"/>
                <a:gd name="T15" fmla="*/ 227 h 393"/>
                <a:gd name="T16" fmla="*/ 26 w 119"/>
                <a:gd name="T17" fmla="*/ 275 h 393"/>
                <a:gd name="T18" fmla="*/ 26 w 119"/>
                <a:gd name="T19" fmla="*/ 321 h 393"/>
                <a:gd name="T20" fmla="*/ 26 w 119"/>
                <a:gd name="T21" fmla="*/ 350 h 393"/>
                <a:gd name="T22" fmla="*/ 65 w 119"/>
                <a:gd name="T23" fmla="*/ 346 h 393"/>
                <a:gd name="T24" fmla="*/ 101 w 119"/>
                <a:gd name="T25" fmla="*/ 351 h 393"/>
                <a:gd name="T26" fmla="*/ 119 w 119"/>
                <a:gd name="T27" fmla="*/ 365 h 393"/>
                <a:gd name="T28" fmla="*/ 111 w 119"/>
                <a:gd name="T29" fmla="*/ 389 h 393"/>
                <a:gd name="T30" fmla="*/ 100 w 119"/>
                <a:gd name="T31" fmla="*/ 393 h 393"/>
                <a:gd name="T32" fmla="*/ 89 w 119"/>
                <a:gd name="T33" fmla="*/ 379 h 393"/>
                <a:gd name="T34" fmla="*/ 69 w 119"/>
                <a:gd name="T35" fmla="*/ 367 h 393"/>
                <a:gd name="T36" fmla="*/ 38 w 119"/>
                <a:gd name="T37" fmla="*/ 367 h 393"/>
                <a:gd name="T38" fmla="*/ 12 w 119"/>
                <a:gd name="T39" fmla="*/ 369 h 393"/>
                <a:gd name="T40" fmla="*/ 0 w 119"/>
                <a:gd name="T41" fmla="*/ 367 h 393"/>
                <a:gd name="T42" fmla="*/ 0 w 119"/>
                <a:gd name="T43" fmla="*/ 355 h 393"/>
                <a:gd name="T44" fmla="*/ 5 w 119"/>
                <a:gd name="T45" fmla="*/ 347 h 393"/>
                <a:gd name="T46" fmla="*/ 12 w 119"/>
                <a:gd name="T47" fmla="*/ 311 h 393"/>
                <a:gd name="T48" fmla="*/ 12 w 119"/>
                <a:gd name="T49" fmla="*/ 258 h 393"/>
                <a:gd name="T50" fmla="*/ 21 w 119"/>
                <a:gd name="T51" fmla="*/ 207 h 393"/>
                <a:gd name="T52" fmla="*/ 29 w 119"/>
                <a:gd name="T53" fmla="*/ 172 h 393"/>
                <a:gd name="T54" fmla="*/ 49 w 119"/>
                <a:gd name="T55" fmla="*/ 132 h 393"/>
                <a:gd name="T56" fmla="*/ 49 w 119"/>
                <a:gd name="T57" fmla="*/ 82 h 393"/>
                <a:gd name="T58" fmla="*/ 38 w 119"/>
                <a:gd name="T59" fmla="*/ 43 h 393"/>
                <a:gd name="T60" fmla="*/ 28 w 119"/>
                <a:gd name="T61" fmla="*/ 17 h 393"/>
                <a:gd name="T62" fmla="*/ 33 w 119"/>
                <a:gd name="T63" fmla="*/ 0 h 39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19"/>
                <a:gd name="T97" fmla="*/ 0 h 393"/>
                <a:gd name="T98" fmla="*/ 119 w 119"/>
                <a:gd name="T99" fmla="*/ 393 h 39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19" h="393">
                  <a:moveTo>
                    <a:pt x="33" y="0"/>
                  </a:moveTo>
                  <a:lnTo>
                    <a:pt x="53" y="0"/>
                  </a:lnTo>
                  <a:lnTo>
                    <a:pt x="68" y="8"/>
                  </a:lnTo>
                  <a:lnTo>
                    <a:pt x="72" y="40"/>
                  </a:lnTo>
                  <a:lnTo>
                    <a:pt x="72" y="91"/>
                  </a:lnTo>
                  <a:lnTo>
                    <a:pt x="65" y="147"/>
                  </a:lnTo>
                  <a:lnTo>
                    <a:pt x="50" y="172"/>
                  </a:lnTo>
                  <a:lnTo>
                    <a:pt x="37" y="227"/>
                  </a:lnTo>
                  <a:lnTo>
                    <a:pt x="26" y="275"/>
                  </a:lnTo>
                  <a:lnTo>
                    <a:pt x="26" y="321"/>
                  </a:lnTo>
                  <a:lnTo>
                    <a:pt x="26" y="350"/>
                  </a:lnTo>
                  <a:lnTo>
                    <a:pt x="65" y="346"/>
                  </a:lnTo>
                  <a:lnTo>
                    <a:pt x="101" y="351"/>
                  </a:lnTo>
                  <a:lnTo>
                    <a:pt x="119" y="365"/>
                  </a:lnTo>
                  <a:lnTo>
                    <a:pt x="111" y="389"/>
                  </a:lnTo>
                  <a:lnTo>
                    <a:pt x="100" y="393"/>
                  </a:lnTo>
                  <a:lnTo>
                    <a:pt x="89" y="379"/>
                  </a:lnTo>
                  <a:lnTo>
                    <a:pt x="69" y="367"/>
                  </a:lnTo>
                  <a:lnTo>
                    <a:pt x="38" y="367"/>
                  </a:lnTo>
                  <a:lnTo>
                    <a:pt x="12" y="369"/>
                  </a:lnTo>
                  <a:lnTo>
                    <a:pt x="0" y="367"/>
                  </a:lnTo>
                  <a:lnTo>
                    <a:pt x="0" y="355"/>
                  </a:lnTo>
                  <a:lnTo>
                    <a:pt x="5" y="347"/>
                  </a:lnTo>
                  <a:lnTo>
                    <a:pt x="12" y="311"/>
                  </a:lnTo>
                  <a:lnTo>
                    <a:pt x="12" y="258"/>
                  </a:lnTo>
                  <a:lnTo>
                    <a:pt x="21" y="207"/>
                  </a:lnTo>
                  <a:lnTo>
                    <a:pt x="29" y="172"/>
                  </a:lnTo>
                  <a:lnTo>
                    <a:pt x="49" y="132"/>
                  </a:lnTo>
                  <a:lnTo>
                    <a:pt x="49" y="82"/>
                  </a:lnTo>
                  <a:lnTo>
                    <a:pt x="38" y="43"/>
                  </a:lnTo>
                  <a:lnTo>
                    <a:pt x="28" y="17"/>
                  </a:lnTo>
                  <a:lnTo>
                    <a:pt x="33" y="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197" name="Freeform 79"/>
            <p:cNvSpPr>
              <a:spLocks noChangeArrowheads="1"/>
            </p:cNvSpPr>
            <p:nvPr/>
          </p:nvSpPr>
          <p:spPr bwMode="auto">
            <a:xfrm>
              <a:off x="4669" y="1638"/>
              <a:ext cx="119" cy="393"/>
            </a:xfrm>
            <a:custGeom>
              <a:avLst/>
              <a:gdLst>
                <a:gd name="T0" fmla="*/ 32 w 119"/>
                <a:gd name="T1" fmla="*/ 0 h 393"/>
                <a:gd name="T2" fmla="*/ 52 w 119"/>
                <a:gd name="T3" fmla="*/ 0 h 393"/>
                <a:gd name="T4" fmla="*/ 66 w 119"/>
                <a:gd name="T5" fmla="*/ 10 h 393"/>
                <a:gd name="T6" fmla="*/ 72 w 119"/>
                <a:gd name="T7" fmla="*/ 40 h 393"/>
                <a:gd name="T8" fmla="*/ 72 w 119"/>
                <a:gd name="T9" fmla="*/ 91 h 393"/>
                <a:gd name="T10" fmla="*/ 64 w 119"/>
                <a:gd name="T11" fmla="*/ 147 h 393"/>
                <a:gd name="T12" fmla="*/ 50 w 119"/>
                <a:gd name="T13" fmla="*/ 173 h 393"/>
                <a:gd name="T14" fmla="*/ 36 w 119"/>
                <a:gd name="T15" fmla="*/ 227 h 393"/>
                <a:gd name="T16" fmla="*/ 25 w 119"/>
                <a:gd name="T17" fmla="*/ 274 h 393"/>
                <a:gd name="T18" fmla="*/ 25 w 119"/>
                <a:gd name="T19" fmla="*/ 321 h 393"/>
                <a:gd name="T20" fmla="*/ 25 w 119"/>
                <a:gd name="T21" fmla="*/ 350 h 393"/>
                <a:gd name="T22" fmla="*/ 64 w 119"/>
                <a:gd name="T23" fmla="*/ 346 h 393"/>
                <a:gd name="T24" fmla="*/ 100 w 119"/>
                <a:gd name="T25" fmla="*/ 351 h 393"/>
                <a:gd name="T26" fmla="*/ 119 w 119"/>
                <a:gd name="T27" fmla="*/ 365 h 393"/>
                <a:gd name="T28" fmla="*/ 109 w 119"/>
                <a:gd name="T29" fmla="*/ 389 h 393"/>
                <a:gd name="T30" fmla="*/ 99 w 119"/>
                <a:gd name="T31" fmla="*/ 393 h 393"/>
                <a:gd name="T32" fmla="*/ 88 w 119"/>
                <a:gd name="T33" fmla="*/ 380 h 393"/>
                <a:gd name="T34" fmla="*/ 68 w 119"/>
                <a:gd name="T35" fmla="*/ 368 h 393"/>
                <a:gd name="T36" fmla="*/ 38 w 119"/>
                <a:gd name="T37" fmla="*/ 368 h 393"/>
                <a:gd name="T38" fmla="*/ 10 w 119"/>
                <a:gd name="T39" fmla="*/ 369 h 393"/>
                <a:gd name="T40" fmla="*/ 0 w 119"/>
                <a:gd name="T41" fmla="*/ 368 h 393"/>
                <a:gd name="T42" fmla="*/ 0 w 119"/>
                <a:gd name="T43" fmla="*/ 356 h 393"/>
                <a:gd name="T44" fmla="*/ 4 w 119"/>
                <a:gd name="T45" fmla="*/ 347 h 393"/>
                <a:gd name="T46" fmla="*/ 10 w 119"/>
                <a:gd name="T47" fmla="*/ 311 h 393"/>
                <a:gd name="T48" fmla="*/ 10 w 119"/>
                <a:gd name="T49" fmla="*/ 258 h 393"/>
                <a:gd name="T50" fmla="*/ 20 w 119"/>
                <a:gd name="T51" fmla="*/ 207 h 393"/>
                <a:gd name="T52" fmla="*/ 29 w 119"/>
                <a:gd name="T53" fmla="*/ 173 h 393"/>
                <a:gd name="T54" fmla="*/ 49 w 119"/>
                <a:gd name="T55" fmla="*/ 133 h 393"/>
                <a:gd name="T56" fmla="*/ 49 w 119"/>
                <a:gd name="T57" fmla="*/ 82 h 393"/>
                <a:gd name="T58" fmla="*/ 38 w 119"/>
                <a:gd name="T59" fmla="*/ 43 h 393"/>
                <a:gd name="T60" fmla="*/ 28 w 119"/>
                <a:gd name="T61" fmla="*/ 18 h 393"/>
                <a:gd name="T62" fmla="*/ 32 w 119"/>
                <a:gd name="T63" fmla="*/ 0 h 39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19"/>
                <a:gd name="T97" fmla="*/ 0 h 393"/>
                <a:gd name="T98" fmla="*/ 119 w 119"/>
                <a:gd name="T99" fmla="*/ 393 h 39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19" h="393">
                  <a:moveTo>
                    <a:pt x="32" y="0"/>
                  </a:moveTo>
                  <a:lnTo>
                    <a:pt x="52" y="0"/>
                  </a:lnTo>
                  <a:lnTo>
                    <a:pt x="66" y="10"/>
                  </a:lnTo>
                  <a:lnTo>
                    <a:pt x="72" y="40"/>
                  </a:lnTo>
                  <a:lnTo>
                    <a:pt x="72" y="91"/>
                  </a:lnTo>
                  <a:lnTo>
                    <a:pt x="64" y="147"/>
                  </a:lnTo>
                  <a:lnTo>
                    <a:pt x="50" y="173"/>
                  </a:lnTo>
                  <a:lnTo>
                    <a:pt x="36" y="227"/>
                  </a:lnTo>
                  <a:lnTo>
                    <a:pt x="25" y="274"/>
                  </a:lnTo>
                  <a:lnTo>
                    <a:pt x="25" y="321"/>
                  </a:lnTo>
                  <a:lnTo>
                    <a:pt x="25" y="350"/>
                  </a:lnTo>
                  <a:lnTo>
                    <a:pt x="64" y="346"/>
                  </a:lnTo>
                  <a:lnTo>
                    <a:pt x="100" y="351"/>
                  </a:lnTo>
                  <a:lnTo>
                    <a:pt x="119" y="365"/>
                  </a:lnTo>
                  <a:lnTo>
                    <a:pt x="109" y="389"/>
                  </a:lnTo>
                  <a:lnTo>
                    <a:pt x="99" y="393"/>
                  </a:lnTo>
                  <a:lnTo>
                    <a:pt x="88" y="380"/>
                  </a:lnTo>
                  <a:lnTo>
                    <a:pt x="68" y="368"/>
                  </a:lnTo>
                  <a:lnTo>
                    <a:pt x="38" y="368"/>
                  </a:lnTo>
                  <a:lnTo>
                    <a:pt x="10" y="369"/>
                  </a:lnTo>
                  <a:lnTo>
                    <a:pt x="0" y="368"/>
                  </a:lnTo>
                  <a:lnTo>
                    <a:pt x="0" y="356"/>
                  </a:lnTo>
                  <a:lnTo>
                    <a:pt x="4" y="347"/>
                  </a:lnTo>
                  <a:lnTo>
                    <a:pt x="10" y="311"/>
                  </a:lnTo>
                  <a:lnTo>
                    <a:pt x="10" y="258"/>
                  </a:lnTo>
                  <a:lnTo>
                    <a:pt x="20" y="207"/>
                  </a:lnTo>
                  <a:lnTo>
                    <a:pt x="29" y="173"/>
                  </a:lnTo>
                  <a:lnTo>
                    <a:pt x="49" y="133"/>
                  </a:lnTo>
                  <a:lnTo>
                    <a:pt x="49" y="82"/>
                  </a:lnTo>
                  <a:lnTo>
                    <a:pt x="38" y="43"/>
                  </a:lnTo>
                  <a:lnTo>
                    <a:pt x="28" y="18"/>
                  </a:lnTo>
                  <a:lnTo>
                    <a:pt x="32" y="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198" name="Freeform 80"/>
            <p:cNvSpPr>
              <a:spLocks noChangeArrowheads="1"/>
            </p:cNvSpPr>
            <p:nvPr/>
          </p:nvSpPr>
          <p:spPr bwMode="auto">
            <a:xfrm>
              <a:off x="4769" y="1391"/>
              <a:ext cx="48" cy="369"/>
            </a:xfrm>
            <a:custGeom>
              <a:avLst/>
              <a:gdLst>
                <a:gd name="T0" fmla="*/ 20 w 48"/>
                <a:gd name="T1" fmla="*/ 0 h 369"/>
                <a:gd name="T2" fmla="*/ 32 w 48"/>
                <a:gd name="T3" fmla="*/ 15 h 369"/>
                <a:gd name="T4" fmla="*/ 37 w 48"/>
                <a:gd name="T5" fmla="*/ 40 h 369"/>
                <a:gd name="T6" fmla="*/ 39 w 48"/>
                <a:gd name="T7" fmla="*/ 93 h 369"/>
                <a:gd name="T8" fmla="*/ 35 w 48"/>
                <a:gd name="T9" fmla="*/ 158 h 369"/>
                <a:gd name="T10" fmla="*/ 35 w 48"/>
                <a:gd name="T11" fmla="*/ 226 h 369"/>
                <a:gd name="T12" fmla="*/ 37 w 48"/>
                <a:gd name="T13" fmla="*/ 271 h 369"/>
                <a:gd name="T14" fmla="*/ 48 w 48"/>
                <a:gd name="T15" fmla="*/ 314 h 369"/>
                <a:gd name="T16" fmla="*/ 47 w 48"/>
                <a:gd name="T17" fmla="*/ 339 h 369"/>
                <a:gd name="T18" fmla="*/ 24 w 48"/>
                <a:gd name="T19" fmla="*/ 366 h 369"/>
                <a:gd name="T20" fmla="*/ 5 w 48"/>
                <a:gd name="T21" fmla="*/ 369 h 369"/>
                <a:gd name="T22" fmla="*/ 0 w 48"/>
                <a:gd name="T23" fmla="*/ 358 h 369"/>
                <a:gd name="T24" fmla="*/ 7 w 48"/>
                <a:gd name="T25" fmla="*/ 354 h 369"/>
                <a:gd name="T26" fmla="*/ 17 w 48"/>
                <a:gd name="T27" fmla="*/ 354 h 369"/>
                <a:gd name="T28" fmla="*/ 32 w 48"/>
                <a:gd name="T29" fmla="*/ 345 h 369"/>
                <a:gd name="T30" fmla="*/ 35 w 48"/>
                <a:gd name="T31" fmla="*/ 318 h 369"/>
                <a:gd name="T32" fmla="*/ 31 w 48"/>
                <a:gd name="T33" fmla="*/ 301 h 369"/>
                <a:gd name="T34" fmla="*/ 16 w 48"/>
                <a:gd name="T35" fmla="*/ 297 h 369"/>
                <a:gd name="T36" fmla="*/ 16 w 48"/>
                <a:gd name="T37" fmla="*/ 269 h 369"/>
                <a:gd name="T38" fmla="*/ 24 w 48"/>
                <a:gd name="T39" fmla="*/ 247 h 369"/>
                <a:gd name="T40" fmla="*/ 24 w 48"/>
                <a:gd name="T41" fmla="*/ 186 h 369"/>
                <a:gd name="T42" fmla="*/ 24 w 48"/>
                <a:gd name="T43" fmla="*/ 135 h 369"/>
                <a:gd name="T44" fmla="*/ 24 w 48"/>
                <a:gd name="T45" fmla="*/ 98 h 369"/>
                <a:gd name="T46" fmla="*/ 17 w 48"/>
                <a:gd name="T47" fmla="*/ 62 h 369"/>
                <a:gd name="T48" fmla="*/ 7 w 48"/>
                <a:gd name="T49" fmla="*/ 26 h 369"/>
                <a:gd name="T50" fmla="*/ 13 w 48"/>
                <a:gd name="T51" fmla="*/ 12 h 369"/>
                <a:gd name="T52" fmla="*/ 20 w 48"/>
                <a:gd name="T53" fmla="*/ 0 h 36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48"/>
                <a:gd name="T82" fmla="*/ 0 h 369"/>
                <a:gd name="T83" fmla="*/ 48 w 48"/>
                <a:gd name="T84" fmla="*/ 369 h 36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48" h="369">
                  <a:moveTo>
                    <a:pt x="20" y="0"/>
                  </a:moveTo>
                  <a:lnTo>
                    <a:pt x="32" y="15"/>
                  </a:lnTo>
                  <a:lnTo>
                    <a:pt x="37" y="40"/>
                  </a:lnTo>
                  <a:lnTo>
                    <a:pt x="39" y="93"/>
                  </a:lnTo>
                  <a:lnTo>
                    <a:pt x="35" y="158"/>
                  </a:lnTo>
                  <a:lnTo>
                    <a:pt x="35" y="226"/>
                  </a:lnTo>
                  <a:lnTo>
                    <a:pt x="37" y="271"/>
                  </a:lnTo>
                  <a:lnTo>
                    <a:pt x="48" y="314"/>
                  </a:lnTo>
                  <a:lnTo>
                    <a:pt x="47" y="339"/>
                  </a:lnTo>
                  <a:lnTo>
                    <a:pt x="24" y="366"/>
                  </a:lnTo>
                  <a:lnTo>
                    <a:pt x="5" y="369"/>
                  </a:lnTo>
                  <a:lnTo>
                    <a:pt x="0" y="358"/>
                  </a:lnTo>
                  <a:lnTo>
                    <a:pt x="7" y="354"/>
                  </a:lnTo>
                  <a:lnTo>
                    <a:pt x="17" y="354"/>
                  </a:lnTo>
                  <a:lnTo>
                    <a:pt x="32" y="345"/>
                  </a:lnTo>
                  <a:lnTo>
                    <a:pt x="35" y="318"/>
                  </a:lnTo>
                  <a:lnTo>
                    <a:pt x="31" y="301"/>
                  </a:lnTo>
                  <a:lnTo>
                    <a:pt x="16" y="297"/>
                  </a:lnTo>
                  <a:lnTo>
                    <a:pt x="16" y="269"/>
                  </a:lnTo>
                  <a:lnTo>
                    <a:pt x="24" y="247"/>
                  </a:lnTo>
                  <a:lnTo>
                    <a:pt x="24" y="186"/>
                  </a:lnTo>
                  <a:lnTo>
                    <a:pt x="24" y="135"/>
                  </a:lnTo>
                  <a:lnTo>
                    <a:pt x="24" y="98"/>
                  </a:lnTo>
                  <a:lnTo>
                    <a:pt x="17" y="62"/>
                  </a:lnTo>
                  <a:lnTo>
                    <a:pt x="7" y="26"/>
                  </a:lnTo>
                  <a:lnTo>
                    <a:pt x="13" y="12"/>
                  </a:lnTo>
                  <a:lnTo>
                    <a:pt x="20" y="0"/>
                  </a:lnTo>
                  <a:close/>
                </a:path>
              </a:pathLst>
            </a:custGeom>
            <a:solidFill>
              <a:srgbClr val="000000"/>
            </a:solidFill>
            <a:ln w="9525">
              <a:noFill/>
              <a:round/>
              <a:headEnd/>
              <a:tailEnd/>
            </a:ln>
          </p:spPr>
          <p:txBody>
            <a:bodyPr wrap="none" anchor="ctr">
              <a:prstTxWarp prst="textNoShape">
                <a:avLst/>
              </a:prstTxWarp>
            </a:bodyPr>
            <a:lstStyle/>
            <a:p>
              <a:endParaRPr lang="nn-NO"/>
            </a:p>
          </p:txBody>
        </p:sp>
      </p:gr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Fokus">
  <a:themeElements>
    <a:clrScheme name="Fokus">
      <a:dk1>
        <a:sysClr val="windowText" lastClr="000000"/>
      </a:dk1>
      <a:lt1>
        <a:sysClr val="window" lastClr="FFFFFF"/>
      </a:lt1>
      <a:dk2>
        <a:srgbClr val="0064E2"/>
      </a:dk2>
      <a:lt2>
        <a:srgbClr val="B5D2F5"/>
      </a:lt2>
      <a:accent1>
        <a:srgbClr val="FFB91D"/>
      </a:accent1>
      <a:accent2>
        <a:srgbClr val="F97817"/>
      </a:accent2>
      <a:accent3>
        <a:srgbClr val="6DE304"/>
      </a:accent3>
      <a:accent4>
        <a:srgbClr val="FF0000"/>
      </a:accent4>
      <a:accent5>
        <a:srgbClr val="732BEA"/>
      </a:accent5>
      <a:accent6>
        <a:srgbClr val="C913AD"/>
      </a:accent6>
      <a:hlink>
        <a:srgbClr val="FFE400"/>
      </a:hlink>
      <a:folHlink>
        <a:srgbClr val="A3EC62"/>
      </a:folHlink>
    </a:clrScheme>
    <a:fontScheme name="Fokus">
      <a:majorFont>
        <a:latin typeface="Corbel"/>
        <a:ea typeface=""/>
        <a:cs typeface=""/>
        <a:font script="Jpan" typeface="ＭＳ ゴシック"/>
      </a:majorFont>
      <a:minorFont>
        <a:latin typeface="Corbel"/>
        <a:ea typeface=""/>
        <a:cs typeface=""/>
        <a:font script="Jpan" typeface="ＭＳ ゴシック"/>
      </a:minorFont>
    </a:fontScheme>
    <a:fmtScheme name="Fokus">
      <a:fillStyleLst>
        <a:solidFill>
          <a:schemeClr val="phClr"/>
        </a:solidFill>
        <a:solidFill>
          <a:schemeClr val="phClr"/>
        </a:solidFill>
        <a:solidFill>
          <a:schemeClr val="phClr">
            <a:satMod val="150000"/>
          </a:schemeClr>
        </a:solidFill>
      </a:fillStyleLst>
      <a:lnStyleLst>
        <a:ln w="19050" cap="flat" cmpd="sng" algn="ctr">
          <a:solidFill>
            <a:schemeClr val="phClr">
              <a:shade val="95000"/>
              <a:satMod val="105000"/>
            </a:schemeClr>
          </a:solidFill>
          <a:prstDash val="solid"/>
        </a:ln>
        <a:ln w="38100" cap="flat" cmpd="sng" algn="ctr">
          <a:solidFill>
            <a:schemeClr val="phClr"/>
          </a:solidFill>
          <a:prstDash val="solid"/>
        </a:ln>
        <a:ln w="508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101600" dist="63500" dir="4200000" algn="br" rotWithShape="0">
              <a:srgbClr val="000000">
                <a:alpha val="50000"/>
              </a:srgbClr>
            </a:outerShdw>
          </a:effectLst>
        </a:effectStyle>
        <a:effectStyle>
          <a:effectLst>
            <a:glow rad="101600">
              <a:schemeClr val="lt1">
                <a:alpha val="40000"/>
              </a:schemeClr>
            </a:glow>
          </a:effectLst>
          <a:scene3d>
            <a:camera prst="orthographicFront">
              <a:rot lat="0" lon="0" rev="0"/>
            </a:camera>
            <a:lightRig rig="soft" dir="r">
              <a:rot lat="0" lon="0" rev="5400000"/>
            </a:lightRig>
          </a:scene3d>
          <a:sp3d prstMaterial="softmetal">
            <a:bevelT w="31750" h="63500"/>
          </a:sp3d>
        </a:effectStyle>
      </a:effectStyleLst>
      <a:bgFillStyleLst>
        <a:blipFill rotWithShape="1">
          <a:blip xmlns:r="http://schemas.openxmlformats.org/officeDocument/2006/relationships" r:embed="rId1">
            <a:duotone>
              <a:schemeClr val="phClr">
                <a:tint val="80000"/>
                <a:shade val="10000"/>
                <a:satMod val="250000"/>
              </a:schemeClr>
              <a:schemeClr val="phClr">
                <a:tint val="70000"/>
                <a:alpha val="80000"/>
                <a:satMod val="250000"/>
              </a:schemeClr>
            </a:duotone>
          </a:blip>
          <a:stretch/>
        </a:blipFill>
        <a:blipFill rotWithShape="1">
          <a:blip xmlns:r="http://schemas.openxmlformats.org/officeDocument/2006/relationships" r:embed="rId2">
            <a:duotone>
              <a:schemeClr val="phClr">
                <a:tint val="80000"/>
                <a:shade val="10000"/>
                <a:satMod val="250000"/>
              </a:schemeClr>
              <a:schemeClr val="phClr">
                <a:tint val="70000"/>
                <a:alpha val="80000"/>
                <a:satMod val="250000"/>
              </a:schemeClr>
            </a:duotone>
          </a:blip>
          <a:stretch/>
        </a:blipFill>
        <a:blipFill rotWithShape="1">
          <a:blip xmlns:r="http://schemas.openxmlformats.org/officeDocument/2006/relationships" r:embed="rId3">
            <a:duotone>
              <a:schemeClr val="phClr">
                <a:tint val="80000"/>
                <a:shade val="10000"/>
                <a:satMod val="250000"/>
              </a:schemeClr>
              <a:schemeClr val="phClr">
                <a:tint val="70000"/>
                <a:alpha val="80000"/>
                <a:satMod val="2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1741</TotalTime>
  <Words>2205</Words>
  <Application>Microsoft Office PowerPoint</Application>
  <PresentationFormat>Skjermfremvisning (4:3)</PresentationFormat>
  <Paragraphs>326</Paragraphs>
  <Slides>39</Slides>
  <Notes>18</Notes>
  <HiddenSlides>0</HiddenSlides>
  <MMClips>0</MMClips>
  <ScaleCrop>false</ScaleCrop>
  <HeadingPairs>
    <vt:vector size="6" baseType="variant">
      <vt:variant>
        <vt:lpstr>Brukte skrifter</vt:lpstr>
      </vt:variant>
      <vt:variant>
        <vt:i4>8</vt:i4>
      </vt:variant>
      <vt:variant>
        <vt:lpstr>Tema</vt:lpstr>
      </vt:variant>
      <vt:variant>
        <vt:i4>1</vt:i4>
      </vt:variant>
      <vt:variant>
        <vt:lpstr>Lysbildetitler</vt:lpstr>
      </vt:variant>
      <vt:variant>
        <vt:i4>39</vt:i4>
      </vt:variant>
    </vt:vector>
  </HeadingPairs>
  <TitlesOfParts>
    <vt:vector size="48" baseType="lpstr">
      <vt:lpstr>ＭＳ Ｐゴシック</vt:lpstr>
      <vt:lpstr>Arial</vt:lpstr>
      <vt:lpstr>Calibri</vt:lpstr>
      <vt:lpstr>Corbel</vt:lpstr>
      <vt:lpstr>Georgia</vt:lpstr>
      <vt:lpstr>Symbol</vt:lpstr>
      <vt:lpstr>Verdana</vt:lpstr>
      <vt:lpstr>Wingdings</vt:lpstr>
      <vt:lpstr>Fokus</vt:lpstr>
      <vt:lpstr>Kognitiv terapi</vt:lpstr>
      <vt:lpstr>Program </vt:lpstr>
      <vt:lpstr> Hovedprinsipper i kognitiv terapi </vt:lpstr>
      <vt:lpstr>PowerPoint-presentasjon</vt:lpstr>
      <vt:lpstr>Kognisjon:</vt:lpstr>
      <vt:lpstr>Tankens kraft</vt:lpstr>
      <vt:lpstr>Beck: Nivåer av kognisjon</vt:lpstr>
      <vt:lpstr>PowerPoint-presentasjon</vt:lpstr>
      <vt:lpstr>Hva er psykisk helse og uhelse?</vt:lpstr>
      <vt:lpstr>Psykisk helse som et kontinuum</vt:lpstr>
      <vt:lpstr>Normalisering </vt:lpstr>
      <vt:lpstr>Validering (gyldiggjøring)</vt:lpstr>
      <vt:lpstr>Terapeutisk empati</vt:lpstr>
      <vt:lpstr>Terapeutisk allianse i kognitiv terapi</vt:lpstr>
      <vt:lpstr> Kognitiv terapi</vt:lpstr>
      <vt:lpstr>De første samtalene</vt:lpstr>
      <vt:lpstr>Negative automatiske tanker</vt:lpstr>
      <vt:lpstr>Tankefeller</vt:lpstr>
      <vt:lpstr>Den negative indre samtalen</vt:lpstr>
      <vt:lpstr>Sekundære leveregler</vt:lpstr>
      <vt:lpstr>ABC – modellen</vt:lpstr>
      <vt:lpstr>Øvelse:  Hold fokus på en situasjon og:</vt:lpstr>
      <vt:lpstr>Registrering av negative automatiske tanker</vt:lpstr>
      <vt:lpstr>Endring av tankemønstre</vt:lpstr>
      <vt:lpstr>Analyse av situasjoner</vt:lpstr>
      <vt:lpstr>Analyse av situasjoner</vt:lpstr>
      <vt:lpstr>Analyse av situasjoner</vt:lpstr>
      <vt:lpstr>Analyse av situasjoner</vt:lpstr>
      <vt:lpstr>Mål for de første timene</vt:lpstr>
      <vt:lpstr>Grunnleggende struktur</vt:lpstr>
      <vt:lpstr>Øvelse – Å sette agenda/bestilingen</vt:lpstr>
      <vt:lpstr>Sokratisk utforskning</vt:lpstr>
      <vt:lpstr>Sokratiske spørsmål og veiledet oppdagelse</vt:lpstr>
      <vt:lpstr>Den fornuftige støttespiller</vt:lpstr>
      <vt:lpstr>Den vennlige støttespiller</vt:lpstr>
      <vt:lpstr>Den pragmatiske støttespiller</vt:lpstr>
      <vt:lpstr>Hjemmeoppgaver</vt:lpstr>
      <vt:lpstr>Hjemmeoppgaver</vt:lpstr>
      <vt:lpstr>Konkret planlegging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Depresjon i primærhelsetjenesten: Behandling og assistert selvhjelp</dc:title>
  <dc:creator>Torkil Berge</dc:creator>
  <cp:lastModifiedBy>Steinar Arne Sunde</cp:lastModifiedBy>
  <cp:revision>118</cp:revision>
  <cp:lastPrinted>2012-09-16T17:47:51Z</cp:lastPrinted>
  <dcterms:created xsi:type="dcterms:W3CDTF">2012-02-28T07:31:29Z</dcterms:created>
  <dcterms:modified xsi:type="dcterms:W3CDTF">2024-03-01T07:11:20Z</dcterms:modified>
</cp:coreProperties>
</file>